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96" r:id="rId5"/>
    <p:sldId id="344" r:id="rId6"/>
    <p:sldId id="345" r:id="rId7"/>
    <p:sldId id="346" r:id="rId8"/>
    <p:sldId id="324" r:id="rId9"/>
    <p:sldId id="307" r:id="rId10"/>
    <p:sldId id="314" r:id="rId11"/>
    <p:sldId id="315" r:id="rId12"/>
    <p:sldId id="320" r:id="rId13"/>
    <p:sldId id="316" r:id="rId14"/>
    <p:sldId id="321" r:id="rId15"/>
    <p:sldId id="317" r:id="rId16"/>
    <p:sldId id="318" r:id="rId17"/>
    <p:sldId id="322" r:id="rId18"/>
    <p:sldId id="323" r:id="rId19"/>
    <p:sldId id="319" r:id="rId20"/>
    <p:sldId id="343" r:id="rId21"/>
    <p:sldId id="325" r:id="rId22"/>
    <p:sldId id="326" r:id="rId23"/>
    <p:sldId id="327" r:id="rId24"/>
    <p:sldId id="328" r:id="rId25"/>
    <p:sldId id="329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30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07A44E-6500-4AFE-A020-CD0081E8D46E}" v="3" dt="2022-11-02T19:17:39.038"/>
    <p1510:client id="{FA1D6D11-D0B9-45B1-AA53-F7D2590E1C8B}" v="4" dt="2022-11-02T21:50:35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5376" autoAdjust="0"/>
  </p:normalViewPr>
  <p:slideViewPr>
    <p:cSldViewPr snapToGrid="0">
      <p:cViewPr varScale="1">
        <p:scale>
          <a:sx n="104" d="100"/>
          <a:sy n="104" d="100"/>
        </p:scale>
        <p:origin x="120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96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69712-6ABF-4798-9A19-77814D438F4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A0420A-DFC1-490E-9AA2-9A029243C8D5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Campus climate</a:t>
          </a:r>
        </a:p>
      </dgm:t>
    </dgm:pt>
    <dgm:pt modelId="{47DCD2C9-9BD2-48DA-A5AE-43E1A3724D0B}" type="parTrans" cxnId="{66F7A391-E593-4AB4-9210-F5EB7C042186}">
      <dgm:prSet/>
      <dgm:spPr/>
      <dgm:t>
        <a:bodyPr/>
        <a:lstStyle/>
        <a:p>
          <a:endParaRPr lang="en-US"/>
        </a:p>
      </dgm:t>
    </dgm:pt>
    <dgm:pt modelId="{50F5DF47-08C1-446F-9514-F22F1D2E83A1}" type="sibTrans" cxnId="{66F7A391-E593-4AB4-9210-F5EB7C042186}">
      <dgm:prSet/>
      <dgm:spPr/>
      <dgm:t>
        <a:bodyPr/>
        <a:lstStyle/>
        <a:p>
          <a:endParaRPr lang="en-US"/>
        </a:p>
      </dgm:t>
    </dgm:pt>
    <dgm:pt modelId="{9C348309-39AF-44F4-BF96-E0F0E85EBF80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Curriculum</a:t>
          </a:r>
        </a:p>
      </dgm:t>
    </dgm:pt>
    <dgm:pt modelId="{48D13376-B375-495C-B103-368AB99DA2C8}" type="parTrans" cxnId="{8A58ED10-C202-4CC1-8201-DE2D44AAA93E}">
      <dgm:prSet/>
      <dgm:spPr/>
      <dgm:t>
        <a:bodyPr/>
        <a:lstStyle/>
        <a:p>
          <a:endParaRPr lang="en-US"/>
        </a:p>
      </dgm:t>
    </dgm:pt>
    <dgm:pt modelId="{217A7422-37C4-45E0-9A5B-60BAF057CB72}" type="sibTrans" cxnId="{8A58ED10-C202-4CC1-8201-DE2D44AAA93E}">
      <dgm:prSet/>
      <dgm:spPr/>
      <dgm:t>
        <a:bodyPr/>
        <a:lstStyle/>
        <a:p>
          <a:endParaRPr lang="en-US"/>
        </a:p>
      </dgm:t>
    </dgm:pt>
    <dgm:pt modelId="{B2A7EB90-E498-47B1-86BA-AAEFE90F93EF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Faculty and staff recruiting</a:t>
          </a:r>
        </a:p>
      </dgm:t>
    </dgm:pt>
    <dgm:pt modelId="{53425D4A-EC07-4E71-9EF9-96FE57E5BCDF}" type="parTrans" cxnId="{02190341-F0D9-4E1B-B867-7BE4E5A7DC7F}">
      <dgm:prSet/>
      <dgm:spPr/>
      <dgm:t>
        <a:bodyPr/>
        <a:lstStyle/>
        <a:p>
          <a:endParaRPr lang="en-US"/>
        </a:p>
      </dgm:t>
    </dgm:pt>
    <dgm:pt modelId="{013B76FC-4034-4D79-A9EF-C8B3A296B48B}" type="sibTrans" cxnId="{02190341-F0D9-4E1B-B867-7BE4E5A7DC7F}">
      <dgm:prSet/>
      <dgm:spPr/>
      <dgm:t>
        <a:bodyPr/>
        <a:lstStyle/>
        <a:p>
          <a:endParaRPr lang="en-US"/>
        </a:p>
      </dgm:t>
    </dgm:pt>
    <dgm:pt modelId="{E0B9949A-D44B-454D-8010-C2C4C5558DF8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Faculty and staff retention</a:t>
          </a:r>
        </a:p>
      </dgm:t>
    </dgm:pt>
    <dgm:pt modelId="{E7D15F2E-2657-441E-86FF-7C92DC9F869C}" type="parTrans" cxnId="{09D23DC7-F025-4746-B38F-A18B808EA314}">
      <dgm:prSet/>
      <dgm:spPr/>
      <dgm:t>
        <a:bodyPr/>
        <a:lstStyle/>
        <a:p>
          <a:endParaRPr lang="en-US"/>
        </a:p>
      </dgm:t>
    </dgm:pt>
    <dgm:pt modelId="{193660E4-08B6-47C5-BFD4-109053B7FAE0}" type="sibTrans" cxnId="{09D23DC7-F025-4746-B38F-A18B808EA314}">
      <dgm:prSet/>
      <dgm:spPr/>
      <dgm:t>
        <a:bodyPr/>
        <a:lstStyle/>
        <a:p>
          <a:endParaRPr lang="en-US"/>
        </a:p>
      </dgm:t>
    </dgm:pt>
    <dgm:pt modelId="{680E40C6-64B2-420E-B6EB-1FBC324F57C4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Leadership development</a:t>
          </a:r>
        </a:p>
      </dgm:t>
    </dgm:pt>
    <dgm:pt modelId="{0F4673C8-1B07-4633-A60B-B4A143EE0A9E}" type="parTrans" cxnId="{5C2EF4EA-4D29-43BA-9256-5D3422716B88}">
      <dgm:prSet/>
      <dgm:spPr/>
      <dgm:t>
        <a:bodyPr/>
        <a:lstStyle/>
        <a:p>
          <a:endParaRPr lang="en-US"/>
        </a:p>
      </dgm:t>
    </dgm:pt>
    <dgm:pt modelId="{4BBFBA5C-F9AA-4B43-9363-2CAD3EF912FB}" type="sibTrans" cxnId="{5C2EF4EA-4D29-43BA-9256-5D3422716B88}">
      <dgm:prSet/>
      <dgm:spPr/>
      <dgm:t>
        <a:bodyPr/>
        <a:lstStyle/>
        <a:p>
          <a:endParaRPr lang="en-US"/>
        </a:p>
      </dgm:t>
    </dgm:pt>
    <dgm:pt modelId="{D3B9A404-A6D7-4E8B-91B6-D3757E20D2E5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Student recruiting</a:t>
          </a:r>
        </a:p>
      </dgm:t>
    </dgm:pt>
    <dgm:pt modelId="{862101C6-7861-4F15-A4A8-9579AA2320F3}" type="parTrans" cxnId="{EEE6D760-3AD4-4012-BFEB-6E31899EAC22}">
      <dgm:prSet/>
      <dgm:spPr/>
      <dgm:t>
        <a:bodyPr/>
        <a:lstStyle/>
        <a:p>
          <a:endParaRPr lang="en-US"/>
        </a:p>
      </dgm:t>
    </dgm:pt>
    <dgm:pt modelId="{EAB949DA-7362-410B-9657-053105C48799}" type="sibTrans" cxnId="{EEE6D760-3AD4-4012-BFEB-6E31899EAC22}">
      <dgm:prSet/>
      <dgm:spPr/>
      <dgm:t>
        <a:bodyPr/>
        <a:lstStyle/>
        <a:p>
          <a:endParaRPr lang="en-US"/>
        </a:p>
      </dgm:t>
    </dgm:pt>
    <dgm:pt modelId="{0B70B90E-BFCB-4CD0-8368-8B8C8A74CDE3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Student retention and graduation</a:t>
          </a:r>
        </a:p>
      </dgm:t>
    </dgm:pt>
    <dgm:pt modelId="{74385F77-1FF9-4473-99CD-30EF8517B817}" type="parTrans" cxnId="{8A616C66-F0E5-42AA-96C5-17260310836E}">
      <dgm:prSet/>
      <dgm:spPr/>
      <dgm:t>
        <a:bodyPr/>
        <a:lstStyle/>
        <a:p>
          <a:endParaRPr lang="en-US"/>
        </a:p>
      </dgm:t>
    </dgm:pt>
    <dgm:pt modelId="{E220B3BB-C0A5-4911-AD4E-2A8B24919E73}" type="sibTrans" cxnId="{8A616C66-F0E5-42AA-96C5-17260310836E}">
      <dgm:prSet/>
      <dgm:spPr/>
      <dgm:t>
        <a:bodyPr/>
        <a:lstStyle/>
        <a:p>
          <a:endParaRPr lang="en-US"/>
        </a:p>
      </dgm:t>
    </dgm:pt>
    <dgm:pt modelId="{0C8BE8E1-3934-48EC-993C-2DADAA679E89}">
      <dgm:prSet custT="1"/>
      <dgm:spPr/>
      <dgm:t>
        <a:bodyPr/>
        <a:lstStyle/>
        <a:p>
          <a:r>
            <a:rPr lang="en-US" sz="2000" dirty="0">
              <a:latin typeface="Avenir LT Std 45 Book" panose="020B0502020203020204" pitchFamily="34" charset="0"/>
            </a:rPr>
            <a:t>Organizational change</a:t>
          </a:r>
        </a:p>
      </dgm:t>
    </dgm:pt>
    <dgm:pt modelId="{16084034-10C7-4A6E-8B03-890EC8C03B8B}" type="parTrans" cxnId="{C675954B-4A97-4586-A1AC-2CED497EF06F}">
      <dgm:prSet/>
      <dgm:spPr/>
      <dgm:t>
        <a:bodyPr/>
        <a:lstStyle/>
        <a:p>
          <a:endParaRPr lang="en-US"/>
        </a:p>
      </dgm:t>
    </dgm:pt>
    <dgm:pt modelId="{38933AF2-883D-4A54-A2CA-4DCC9A6776BC}" type="sibTrans" cxnId="{C675954B-4A97-4586-A1AC-2CED497EF06F}">
      <dgm:prSet/>
      <dgm:spPr/>
      <dgm:t>
        <a:bodyPr/>
        <a:lstStyle/>
        <a:p>
          <a:endParaRPr lang="en-US"/>
        </a:p>
      </dgm:t>
    </dgm:pt>
    <dgm:pt modelId="{EB3859AA-6247-451F-830A-6FB307256051}" type="pres">
      <dgm:prSet presAssocID="{72169712-6ABF-4798-9A19-77814D438F4D}" presName="vert0" presStyleCnt="0">
        <dgm:presLayoutVars>
          <dgm:dir/>
          <dgm:animOne val="branch"/>
          <dgm:animLvl val="lvl"/>
        </dgm:presLayoutVars>
      </dgm:prSet>
      <dgm:spPr/>
    </dgm:pt>
    <dgm:pt modelId="{07209992-9614-4C28-AFE7-2A2D862F900F}" type="pres">
      <dgm:prSet presAssocID="{5AA0420A-DFC1-490E-9AA2-9A029243C8D5}" presName="thickLine" presStyleLbl="alignNode1" presStyleIdx="0" presStyleCnt="8"/>
      <dgm:spPr/>
    </dgm:pt>
    <dgm:pt modelId="{6182DC41-9360-4DBB-B7AF-E0CA624BB13C}" type="pres">
      <dgm:prSet presAssocID="{5AA0420A-DFC1-490E-9AA2-9A029243C8D5}" presName="horz1" presStyleCnt="0"/>
      <dgm:spPr/>
    </dgm:pt>
    <dgm:pt modelId="{1F21F781-098A-4B91-9B0A-BECEDF048B0D}" type="pres">
      <dgm:prSet presAssocID="{5AA0420A-DFC1-490E-9AA2-9A029243C8D5}" presName="tx1" presStyleLbl="revTx" presStyleIdx="0" presStyleCnt="8"/>
      <dgm:spPr/>
    </dgm:pt>
    <dgm:pt modelId="{0ED4F6F0-9BE1-4F83-A47B-176A5BA5EEAA}" type="pres">
      <dgm:prSet presAssocID="{5AA0420A-DFC1-490E-9AA2-9A029243C8D5}" presName="vert1" presStyleCnt="0"/>
      <dgm:spPr/>
    </dgm:pt>
    <dgm:pt modelId="{6F1C348D-E730-45B1-A564-F5A3E386CD64}" type="pres">
      <dgm:prSet presAssocID="{9C348309-39AF-44F4-BF96-E0F0E85EBF80}" presName="thickLine" presStyleLbl="alignNode1" presStyleIdx="1" presStyleCnt="8"/>
      <dgm:spPr/>
    </dgm:pt>
    <dgm:pt modelId="{40A29F29-E280-4C11-883F-24A582AEAF9B}" type="pres">
      <dgm:prSet presAssocID="{9C348309-39AF-44F4-BF96-E0F0E85EBF80}" presName="horz1" presStyleCnt="0"/>
      <dgm:spPr/>
    </dgm:pt>
    <dgm:pt modelId="{AA2BA93F-5C11-4166-9145-3587E9A73E49}" type="pres">
      <dgm:prSet presAssocID="{9C348309-39AF-44F4-BF96-E0F0E85EBF80}" presName="tx1" presStyleLbl="revTx" presStyleIdx="1" presStyleCnt="8"/>
      <dgm:spPr/>
    </dgm:pt>
    <dgm:pt modelId="{6AAF6970-E13D-44C3-8589-B6F9B91E1E09}" type="pres">
      <dgm:prSet presAssocID="{9C348309-39AF-44F4-BF96-E0F0E85EBF80}" presName="vert1" presStyleCnt="0"/>
      <dgm:spPr/>
    </dgm:pt>
    <dgm:pt modelId="{FF7DEDEA-AC70-4994-85AB-58125E57AF46}" type="pres">
      <dgm:prSet presAssocID="{B2A7EB90-E498-47B1-86BA-AAEFE90F93EF}" presName="thickLine" presStyleLbl="alignNode1" presStyleIdx="2" presStyleCnt="8"/>
      <dgm:spPr/>
    </dgm:pt>
    <dgm:pt modelId="{622F220E-50E9-407A-A6AC-3B2DF96904E9}" type="pres">
      <dgm:prSet presAssocID="{B2A7EB90-E498-47B1-86BA-AAEFE90F93EF}" presName="horz1" presStyleCnt="0"/>
      <dgm:spPr/>
    </dgm:pt>
    <dgm:pt modelId="{B584B015-9AC0-4F95-8742-088432B64A7E}" type="pres">
      <dgm:prSet presAssocID="{B2A7EB90-E498-47B1-86BA-AAEFE90F93EF}" presName="tx1" presStyleLbl="revTx" presStyleIdx="2" presStyleCnt="8"/>
      <dgm:spPr/>
    </dgm:pt>
    <dgm:pt modelId="{B19C754B-7494-45C6-9CE7-9BCE7218A34D}" type="pres">
      <dgm:prSet presAssocID="{B2A7EB90-E498-47B1-86BA-AAEFE90F93EF}" presName="vert1" presStyleCnt="0"/>
      <dgm:spPr/>
    </dgm:pt>
    <dgm:pt modelId="{688A8DBE-59F2-47EB-8AC4-F55E8DA361CC}" type="pres">
      <dgm:prSet presAssocID="{E0B9949A-D44B-454D-8010-C2C4C5558DF8}" presName="thickLine" presStyleLbl="alignNode1" presStyleIdx="3" presStyleCnt="8"/>
      <dgm:spPr/>
    </dgm:pt>
    <dgm:pt modelId="{E77249C4-3183-4E0B-BDAD-0DA79EAC8A82}" type="pres">
      <dgm:prSet presAssocID="{E0B9949A-D44B-454D-8010-C2C4C5558DF8}" presName="horz1" presStyleCnt="0"/>
      <dgm:spPr/>
    </dgm:pt>
    <dgm:pt modelId="{7A8AF669-161C-4B55-9989-4C369F8B460F}" type="pres">
      <dgm:prSet presAssocID="{E0B9949A-D44B-454D-8010-C2C4C5558DF8}" presName="tx1" presStyleLbl="revTx" presStyleIdx="3" presStyleCnt="8"/>
      <dgm:spPr/>
    </dgm:pt>
    <dgm:pt modelId="{FE049FD7-2100-482B-8D40-18431081C6D1}" type="pres">
      <dgm:prSet presAssocID="{E0B9949A-D44B-454D-8010-C2C4C5558DF8}" presName="vert1" presStyleCnt="0"/>
      <dgm:spPr/>
    </dgm:pt>
    <dgm:pt modelId="{0242B3A5-6F9A-4856-A97A-43BEA5E36A36}" type="pres">
      <dgm:prSet presAssocID="{680E40C6-64B2-420E-B6EB-1FBC324F57C4}" presName="thickLine" presStyleLbl="alignNode1" presStyleIdx="4" presStyleCnt="8"/>
      <dgm:spPr/>
    </dgm:pt>
    <dgm:pt modelId="{A43040B7-8115-4506-8C8E-86FF345D149D}" type="pres">
      <dgm:prSet presAssocID="{680E40C6-64B2-420E-B6EB-1FBC324F57C4}" presName="horz1" presStyleCnt="0"/>
      <dgm:spPr/>
    </dgm:pt>
    <dgm:pt modelId="{B1351716-0F76-4C59-A9CD-3D85A0CC2D5A}" type="pres">
      <dgm:prSet presAssocID="{680E40C6-64B2-420E-B6EB-1FBC324F57C4}" presName="tx1" presStyleLbl="revTx" presStyleIdx="4" presStyleCnt="8"/>
      <dgm:spPr/>
    </dgm:pt>
    <dgm:pt modelId="{0BF61D0C-78F9-4122-86EB-AA20B3DC075E}" type="pres">
      <dgm:prSet presAssocID="{680E40C6-64B2-420E-B6EB-1FBC324F57C4}" presName="vert1" presStyleCnt="0"/>
      <dgm:spPr/>
    </dgm:pt>
    <dgm:pt modelId="{C6826DCF-74A9-4014-9713-9A114D4F55FC}" type="pres">
      <dgm:prSet presAssocID="{D3B9A404-A6D7-4E8B-91B6-D3757E20D2E5}" presName="thickLine" presStyleLbl="alignNode1" presStyleIdx="5" presStyleCnt="8"/>
      <dgm:spPr/>
    </dgm:pt>
    <dgm:pt modelId="{410D0FBC-9EC8-40BD-85D1-AD0094E3AE92}" type="pres">
      <dgm:prSet presAssocID="{D3B9A404-A6D7-4E8B-91B6-D3757E20D2E5}" presName="horz1" presStyleCnt="0"/>
      <dgm:spPr/>
    </dgm:pt>
    <dgm:pt modelId="{91509E5E-78FF-49EA-B1DA-9BBE97A6DBAD}" type="pres">
      <dgm:prSet presAssocID="{D3B9A404-A6D7-4E8B-91B6-D3757E20D2E5}" presName="tx1" presStyleLbl="revTx" presStyleIdx="5" presStyleCnt="8"/>
      <dgm:spPr/>
    </dgm:pt>
    <dgm:pt modelId="{24E929BB-EBE9-495D-B96E-41552EF96FCA}" type="pres">
      <dgm:prSet presAssocID="{D3B9A404-A6D7-4E8B-91B6-D3757E20D2E5}" presName="vert1" presStyleCnt="0"/>
      <dgm:spPr/>
    </dgm:pt>
    <dgm:pt modelId="{3BE253ED-6DF1-4A90-AE5F-183FDEA16000}" type="pres">
      <dgm:prSet presAssocID="{0B70B90E-BFCB-4CD0-8368-8B8C8A74CDE3}" presName="thickLine" presStyleLbl="alignNode1" presStyleIdx="6" presStyleCnt="8"/>
      <dgm:spPr/>
    </dgm:pt>
    <dgm:pt modelId="{11957D15-3EEB-4CE2-8C53-AE5C6BA7E3AC}" type="pres">
      <dgm:prSet presAssocID="{0B70B90E-BFCB-4CD0-8368-8B8C8A74CDE3}" presName="horz1" presStyleCnt="0"/>
      <dgm:spPr/>
    </dgm:pt>
    <dgm:pt modelId="{6E47EC3D-6331-4157-AEFF-7D947B894BBD}" type="pres">
      <dgm:prSet presAssocID="{0B70B90E-BFCB-4CD0-8368-8B8C8A74CDE3}" presName="tx1" presStyleLbl="revTx" presStyleIdx="6" presStyleCnt="8"/>
      <dgm:spPr/>
    </dgm:pt>
    <dgm:pt modelId="{49A006E6-328D-4660-A998-5338C041F12B}" type="pres">
      <dgm:prSet presAssocID="{0B70B90E-BFCB-4CD0-8368-8B8C8A74CDE3}" presName="vert1" presStyleCnt="0"/>
      <dgm:spPr/>
    </dgm:pt>
    <dgm:pt modelId="{3AE886DC-BA99-4920-A8D2-838F448A592F}" type="pres">
      <dgm:prSet presAssocID="{0C8BE8E1-3934-48EC-993C-2DADAA679E89}" presName="thickLine" presStyleLbl="alignNode1" presStyleIdx="7" presStyleCnt="8"/>
      <dgm:spPr/>
    </dgm:pt>
    <dgm:pt modelId="{5BE0D8F4-ED96-4D7F-93C5-E64C8FEA8B30}" type="pres">
      <dgm:prSet presAssocID="{0C8BE8E1-3934-48EC-993C-2DADAA679E89}" presName="horz1" presStyleCnt="0"/>
      <dgm:spPr/>
    </dgm:pt>
    <dgm:pt modelId="{055DB8C8-74BA-4766-B034-934F6C1DD0D5}" type="pres">
      <dgm:prSet presAssocID="{0C8BE8E1-3934-48EC-993C-2DADAA679E89}" presName="tx1" presStyleLbl="revTx" presStyleIdx="7" presStyleCnt="8"/>
      <dgm:spPr/>
    </dgm:pt>
    <dgm:pt modelId="{9DDB36BA-5AEF-4F5D-B715-0C9A44128544}" type="pres">
      <dgm:prSet presAssocID="{0C8BE8E1-3934-48EC-993C-2DADAA679E89}" presName="vert1" presStyleCnt="0"/>
      <dgm:spPr/>
    </dgm:pt>
  </dgm:ptLst>
  <dgm:cxnLst>
    <dgm:cxn modelId="{8A58ED10-C202-4CC1-8201-DE2D44AAA93E}" srcId="{72169712-6ABF-4798-9A19-77814D438F4D}" destId="{9C348309-39AF-44F4-BF96-E0F0E85EBF80}" srcOrd="1" destOrd="0" parTransId="{48D13376-B375-495C-B103-368AB99DA2C8}" sibTransId="{217A7422-37C4-45E0-9A5B-60BAF057CB72}"/>
    <dgm:cxn modelId="{8E1AD72C-249F-419F-8DC5-E1B540C829C9}" type="presOf" srcId="{E0B9949A-D44B-454D-8010-C2C4C5558DF8}" destId="{7A8AF669-161C-4B55-9989-4C369F8B460F}" srcOrd="0" destOrd="0" presId="urn:microsoft.com/office/officeart/2008/layout/LinedList"/>
    <dgm:cxn modelId="{EB0D222E-6C86-4141-96A9-A4147FD9431C}" type="presOf" srcId="{B2A7EB90-E498-47B1-86BA-AAEFE90F93EF}" destId="{B584B015-9AC0-4F95-8742-088432B64A7E}" srcOrd="0" destOrd="0" presId="urn:microsoft.com/office/officeart/2008/layout/LinedList"/>
    <dgm:cxn modelId="{EEE6D760-3AD4-4012-BFEB-6E31899EAC22}" srcId="{72169712-6ABF-4798-9A19-77814D438F4D}" destId="{D3B9A404-A6D7-4E8B-91B6-D3757E20D2E5}" srcOrd="5" destOrd="0" parTransId="{862101C6-7861-4F15-A4A8-9579AA2320F3}" sibTransId="{EAB949DA-7362-410B-9657-053105C48799}"/>
    <dgm:cxn modelId="{02190341-F0D9-4E1B-B867-7BE4E5A7DC7F}" srcId="{72169712-6ABF-4798-9A19-77814D438F4D}" destId="{B2A7EB90-E498-47B1-86BA-AAEFE90F93EF}" srcOrd="2" destOrd="0" parTransId="{53425D4A-EC07-4E71-9EF9-96FE57E5BCDF}" sibTransId="{013B76FC-4034-4D79-A9EF-C8B3A296B48B}"/>
    <dgm:cxn modelId="{2F5B5543-4183-4BE2-975E-B874CF0FA9EB}" type="presOf" srcId="{D3B9A404-A6D7-4E8B-91B6-D3757E20D2E5}" destId="{91509E5E-78FF-49EA-B1DA-9BBE97A6DBAD}" srcOrd="0" destOrd="0" presId="urn:microsoft.com/office/officeart/2008/layout/LinedList"/>
    <dgm:cxn modelId="{8A616C66-F0E5-42AA-96C5-17260310836E}" srcId="{72169712-6ABF-4798-9A19-77814D438F4D}" destId="{0B70B90E-BFCB-4CD0-8368-8B8C8A74CDE3}" srcOrd="6" destOrd="0" parTransId="{74385F77-1FF9-4473-99CD-30EF8517B817}" sibTransId="{E220B3BB-C0A5-4911-AD4E-2A8B24919E73}"/>
    <dgm:cxn modelId="{C675954B-4A97-4586-A1AC-2CED497EF06F}" srcId="{72169712-6ABF-4798-9A19-77814D438F4D}" destId="{0C8BE8E1-3934-48EC-993C-2DADAA679E89}" srcOrd="7" destOrd="0" parTransId="{16084034-10C7-4A6E-8B03-890EC8C03B8B}" sibTransId="{38933AF2-883D-4A54-A2CA-4DCC9A6776BC}"/>
    <dgm:cxn modelId="{66F7A391-E593-4AB4-9210-F5EB7C042186}" srcId="{72169712-6ABF-4798-9A19-77814D438F4D}" destId="{5AA0420A-DFC1-490E-9AA2-9A029243C8D5}" srcOrd="0" destOrd="0" parTransId="{47DCD2C9-9BD2-48DA-A5AE-43E1A3724D0B}" sibTransId="{50F5DF47-08C1-446F-9514-F22F1D2E83A1}"/>
    <dgm:cxn modelId="{AA16AEAF-E3AC-4CE2-94B1-46D265B1B935}" type="presOf" srcId="{72169712-6ABF-4798-9A19-77814D438F4D}" destId="{EB3859AA-6247-451F-830A-6FB307256051}" srcOrd="0" destOrd="0" presId="urn:microsoft.com/office/officeart/2008/layout/LinedList"/>
    <dgm:cxn modelId="{09D23DC7-F025-4746-B38F-A18B808EA314}" srcId="{72169712-6ABF-4798-9A19-77814D438F4D}" destId="{E0B9949A-D44B-454D-8010-C2C4C5558DF8}" srcOrd="3" destOrd="0" parTransId="{E7D15F2E-2657-441E-86FF-7C92DC9F869C}" sibTransId="{193660E4-08B6-47C5-BFD4-109053B7FAE0}"/>
    <dgm:cxn modelId="{F5A5D0C7-01E6-4BCA-A0CC-A09F1BE76880}" type="presOf" srcId="{9C348309-39AF-44F4-BF96-E0F0E85EBF80}" destId="{AA2BA93F-5C11-4166-9145-3587E9A73E49}" srcOrd="0" destOrd="0" presId="urn:microsoft.com/office/officeart/2008/layout/LinedList"/>
    <dgm:cxn modelId="{F9B82ECF-C2DE-4AC9-B30F-26F285CEFA74}" type="presOf" srcId="{0B70B90E-BFCB-4CD0-8368-8B8C8A74CDE3}" destId="{6E47EC3D-6331-4157-AEFF-7D947B894BBD}" srcOrd="0" destOrd="0" presId="urn:microsoft.com/office/officeart/2008/layout/LinedList"/>
    <dgm:cxn modelId="{D76CD5E9-A044-467A-8782-2F772EAB379D}" type="presOf" srcId="{680E40C6-64B2-420E-B6EB-1FBC324F57C4}" destId="{B1351716-0F76-4C59-A9CD-3D85A0CC2D5A}" srcOrd="0" destOrd="0" presId="urn:microsoft.com/office/officeart/2008/layout/LinedList"/>
    <dgm:cxn modelId="{5C2EF4EA-4D29-43BA-9256-5D3422716B88}" srcId="{72169712-6ABF-4798-9A19-77814D438F4D}" destId="{680E40C6-64B2-420E-B6EB-1FBC324F57C4}" srcOrd="4" destOrd="0" parTransId="{0F4673C8-1B07-4633-A60B-B4A143EE0A9E}" sibTransId="{4BBFBA5C-F9AA-4B43-9363-2CAD3EF912FB}"/>
    <dgm:cxn modelId="{548CA7F6-53D8-4A44-8D0F-16D697EA0117}" type="presOf" srcId="{5AA0420A-DFC1-490E-9AA2-9A029243C8D5}" destId="{1F21F781-098A-4B91-9B0A-BECEDF048B0D}" srcOrd="0" destOrd="0" presId="urn:microsoft.com/office/officeart/2008/layout/LinedList"/>
    <dgm:cxn modelId="{D69AFBFD-C6E8-4E48-95FD-43FA4CEF8337}" type="presOf" srcId="{0C8BE8E1-3934-48EC-993C-2DADAA679E89}" destId="{055DB8C8-74BA-4766-B034-934F6C1DD0D5}" srcOrd="0" destOrd="0" presId="urn:microsoft.com/office/officeart/2008/layout/LinedList"/>
    <dgm:cxn modelId="{CACF3125-5902-4B4D-A344-37FFF84B9100}" type="presParOf" srcId="{EB3859AA-6247-451F-830A-6FB307256051}" destId="{07209992-9614-4C28-AFE7-2A2D862F900F}" srcOrd="0" destOrd="0" presId="urn:microsoft.com/office/officeart/2008/layout/LinedList"/>
    <dgm:cxn modelId="{7F35AD81-A5A7-4F9D-A884-9B28900169F1}" type="presParOf" srcId="{EB3859AA-6247-451F-830A-6FB307256051}" destId="{6182DC41-9360-4DBB-B7AF-E0CA624BB13C}" srcOrd="1" destOrd="0" presId="urn:microsoft.com/office/officeart/2008/layout/LinedList"/>
    <dgm:cxn modelId="{ED8F9A3E-FADC-4EC1-9BF6-AA8F2A70158C}" type="presParOf" srcId="{6182DC41-9360-4DBB-B7AF-E0CA624BB13C}" destId="{1F21F781-098A-4B91-9B0A-BECEDF048B0D}" srcOrd="0" destOrd="0" presId="urn:microsoft.com/office/officeart/2008/layout/LinedList"/>
    <dgm:cxn modelId="{1C5236E9-7AA7-4066-AF2E-A4FC8E77F751}" type="presParOf" srcId="{6182DC41-9360-4DBB-B7AF-E0CA624BB13C}" destId="{0ED4F6F0-9BE1-4F83-A47B-176A5BA5EEAA}" srcOrd="1" destOrd="0" presId="urn:microsoft.com/office/officeart/2008/layout/LinedList"/>
    <dgm:cxn modelId="{7DFCE3D7-3DA8-4BCE-8161-7AF3E2EF743E}" type="presParOf" srcId="{EB3859AA-6247-451F-830A-6FB307256051}" destId="{6F1C348D-E730-45B1-A564-F5A3E386CD64}" srcOrd="2" destOrd="0" presId="urn:microsoft.com/office/officeart/2008/layout/LinedList"/>
    <dgm:cxn modelId="{466B33EC-57D2-4B58-B720-01BBF77B2C0B}" type="presParOf" srcId="{EB3859AA-6247-451F-830A-6FB307256051}" destId="{40A29F29-E280-4C11-883F-24A582AEAF9B}" srcOrd="3" destOrd="0" presId="urn:microsoft.com/office/officeart/2008/layout/LinedList"/>
    <dgm:cxn modelId="{A080C9CD-FD7D-4D01-908E-3D41157995BF}" type="presParOf" srcId="{40A29F29-E280-4C11-883F-24A582AEAF9B}" destId="{AA2BA93F-5C11-4166-9145-3587E9A73E49}" srcOrd="0" destOrd="0" presId="urn:microsoft.com/office/officeart/2008/layout/LinedList"/>
    <dgm:cxn modelId="{17E7D91B-3590-4173-B0AD-4EB0DAD33A91}" type="presParOf" srcId="{40A29F29-E280-4C11-883F-24A582AEAF9B}" destId="{6AAF6970-E13D-44C3-8589-B6F9B91E1E09}" srcOrd="1" destOrd="0" presId="urn:microsoft.com/office/officeart/2008/layout/LinedList"/>
    <dgm:cxn modelId="{764BC363-82C8-4C0C-9C08-B2BC5C91DC8E}" type="presParOf" srcId="{EB3859AA-6247-451F-830A-6FB307256051}" destId="{FF7DEDEA-AC70-4994-85AB-58125E57AF46}" srcOrd="4" destOrd="0" presId="urn:microsoft.com/office/officeart/2008/layout/LinedList"/>
    <dgm:cxn modelId="{0407E837-7C12-4891-B811-E5DB4F3F02C6}" type="presParOf" srcId="{EB3859AA-6247-451F-830A-6FB307256051}" destId="{622F220E-50E9-407A-A6AC-3B2DF96904E9}" srcOrd="5" destOrd="0" presId="urn:microsoft.com/office/officeart/2008/layout/LinedList"/>
    <dgm:cxn modelId="{8CA6CE4C-3562-49C1-B415-2D1B7DCFAE01}" type="presParOf" srcId="{622F220E-50E9-407A-A6AC-3B2DF96904E9}" destId="{B584B015-9AC0-4F95-8742-088432B64A7E}" srcOrd="0" destOrd="0" presId="urn:microsoft.com/office/officeart/2008/layout/LinedList"/>
    <dgm:cxn modelId="{F8DC291D-92D9-4145-9024-347C7C47D943}" type="presParOf" srcId="{622F220E-50E9-407A-A6AC-3B2DF96904E9}" destId="{B19C754B-7494-45C6-9CE7-9BCE7218A34D}" srcOrd="1" destOrd="0" presId="urn:microsoft.com/office/officeart/2008/layout/LinedList"/>
    <dgm:cxn modelId="{9F74D9B7-C9EC-47BA-B77C-2F84F06DF0E9}" type="presParOf" srcId="{EB3859AA-6247-451F-830A-6FB307256051}" destId="{688A8DBE-59F2-47EB-8AC4-F55E8DA361CC}" srcOrd="6" destOrd="0" presId="urn:microsoft.com/office/officeart/2008/layout/LinedList"/>
    <dgm:cxn modelId="{05518C3F-18BB-4F24-BCFF-817E93A21116}" type="presParOf" srcId="{EB3859AA-6247-451F-830A-6FB307256051}" destId="{E77249C4-3183-4E0B-BDAD-0DA79EAC8A82}" srcOrd="7" destOrd="0" presId="urn:microsoft.com/office/officeart/2008/layout/LinedList"/>
    <dgm:cxn modelId="{A64F56E7-44C5-4323-99CE-C76FD50BB2BB}" type="presParOf" srcId="{E77249C4-3183-4E0B-BDAD-0DA79EAC8A82}" destId="{7A8AF669-161C-4B55-9989-4C369F8B460F}" srcOrd="0" destOrd="0" presId="urn:microsoft.com/office/officeart/2008/layout/LinedList"/>
    <dgm:cxn modelId="{4B9C786D-1E61-4E3D-A7A5-A8E123B55FE7}" type="presParOf" srcId="{E77249C4-3183-4E0B-BDAD-0DA79EAC8A82}" destId="{FE049FD7-2100-482B-8D40-18431081C6D1}" srcOrd="1" destOrd="0" presId="urn:microsoft.com/office/officeart/2008/layout/LinedList"/>
    <dgm:cxn modelId="{F9AC3BB8-F73E-46B7-8080-B8631005AAC0}" type="presParOf" srcId="{EB3859AA-6247-451F-830A-6FB307256051}" destId="{0242B3A5-6F9A-4856-A97A-43BEA5E36A36}" srcOrd="8" destOrd="0" presId="urn:microsoft.com/office/officeart/2008/layout/LinedList"/>
    <dgm:cxn modelId="{24F7ED4B-13B7-4EE0-928D-8963B42B65ED}" type="presParOf" srcId="{EB3859AA-6247-451F-830A-6FB307256051}" destId="{A43040B7-8115-4506-8C8E-86FF345D149D}" srcOrd="9" destOrd="0" presId="urn:microsoft.com/office/officeart/2008/layout/LinedList"/>
    <dgm:cxn modelId="{C83BCE61-86E9-4FA6-9727-1B4028237A7E}" type="presParOf" srcId="{A43040B7-8115-4506-8C8E-86FF345D149D}" destId="{B1351716-0F76-4C59-A9CD-3D85A0CC2D5A}" srcOrd="0" destOrd="0" presId="urn:microsoft.com/office/officeart/2008/layout/LinedList"/>
    <dgm:cxn modelId="{72FAEE9A-7E6C-4028-AAF9-C1D3687BB289}" type="presParOf" srcId="{A43040B7-8115-4506-8C8E-86FF345D149D}" destId="{0BF61D0C-78F9-4122-86EB-AA20B3DC075E}" srcOrd="1" destOrd="0" presId="urn:microsoft.com/office/officeart/2008/layout/LinedList"/>
    <dgm:cxn modelId="{F0F27454-DDBC-457F-98C5-7B587DA0042D}" type="presParOf" srcId="{EB3859AA-6247-451F-830A-6FB307256051}" destId="{C6826DCF-74A9-4014-9713-9A114D4F55FC}" srcOrd="10" destOrd="0" presId="urn:microsoft.com/office/officeart/2008/layout/LinedList"/>
    <dgm:cxn modelId="{2AAE1EDC-6363-4062-A9A9-7B7A6CB30BE6}" type="presParOf" srcId="{EB3859AA-6247-451F-830A-6FB307256051}" destId="{410D0FBC-9EC8-40BD-85D1-AD0094E3AE92}" srcOrd="11" destOrd="0" presId="urn:microsoft.com/office/officeart/2008/layout/LinedList"/>
    <dgm:cxn modelId="{11CD0272-77BD-459B-9437-05C0592213DF}" type="presParOf" srcId="{410D0FBC-9EC8-40BD-85D1-AD0094E3AE92}" destId="{91509E5E-78FF-49EA-B1DA-9BBE97A6DBAD}" srcOrd="0" destOrd="0" presId="urn:microsoft.com/office/officeart/2008/layout/LinedList"/>
    <dgm:cxn modelId="{9540E0CF-DDE1-4A7A-B91B-B35D9C5B58C0}" type="presParOf" srcId="{410D0FBC-9EC8-40BD-85D1-AD0094E3AE92}" destId="{24E929BB-EBE9-495D-B96E-41552EF96FCA}" srcOrd="1" destOrd="0" presId="urn:microsoft.com/office/officeart/2008/layout/LinedList"/>
    <dgm:cxn modelId="{3557381E-D778-4F76-89C4-B95BFFB81160}" type="presParOf" srcId="{EB3859AA-6247-451F-830A-6FB307256051}" destId="{3BE253ED-6DF1-4A90-AE5F-183FDEA16000}" srcOrd="12" destOrd="0" presId="urn:microsoft.com/office/officeart/2008/layout/LinedList"/>
    <dgm:cxn modelId="{EF630ED2-0E76-4825-A71E-4ADFE6E6B08C}" type="presParOf" srcId="{EB3859AA-6247-451F-830A-6FB307256051}" destId="{11957D15-3EEB-4CE2-8C53-AE5C6BA7E3AC}" srcOrd="13" destOrd="0" presId="urn:microsoft.com/office/officeart/2008/layout/LinedList"/>
    <dgm:cxn modelId="{7B2ADB30-EDF2-473C-B570-5A2F52DE540B}" type="presParOf" srcId="{11957D15-3EEB-4CE2-8C53-AE5C6BA7E3AC}" destId="{6E47EC3D-6331-4157-AEFF-7D947B894BBD}" srcOrd="0" destOrd="0" presId="urn:microsoft.com/office/officeart/2008/layout/LinedList"/>
    <dgm:cxn modelId="{2057A4A7-C077-4A3C-9568-A53D9957BB5F}" type="presParOf" srcId="{11957D15-3EEB-4CE2-8C53-AE5C6BA7E3AC}" destId="{49A006E6-328D-4660-A998-5338C041F12B}" srcOrd="1" destOrd="0" presId="urn:microsoft.com/office/officeart/2008/layout/LinedList"/>
    <dgm:cxn modelId="{F0AE6A10-AFBE-417B-972D-12FEA7CC164D}" type="presParOf" srcId="{EB3859AA-6247-451F-830A-6FB307256051}" destId="{3AE886DC-BA99-4920-A8D2-838F448A592F}" srcOrd="14" destOrd="0" presId="urn:microsoft.com/office/officeart/2008/layout/LinedList"/>
    <dgm:cxn modelId="{3ACC9806-B53D-4305-B6E7-04E715DB718E}" type="presParOf" srcId="{EB3859AA-6247-451F-830A-6FB307256051}" destId="{5BE0D8F4-ED96-4D7F-93C5-E64C8FEA8B30}" srcOrd="15" destOrd="0" presId="urn:microsoft.com/office/officeart/2008/layout/LinedList"/>
    <dgm:cxn modelId="{4C98D04C-A385-4CE9-9C11-777344791AC0}" type="presParOf" srcId="{5BE0D8F4-ED96-4D7F-93C5-E64C8FEA8B30}" destId="{055DB8C8-74BA-4766-B034-934F6C1DD0D5}" srcOrd="0" destOrd="0" presId="urn:microsoft.com/office/officeart/2008/layout/LinedList"/>
    <dgm:cxn modelId="{EF73D6AF-37D3-4F43-8993-8F9779456E83}" type="presParOf" srcId="{5BE0D8F4-ED96-4D7F-93C5-E64C8FEA8B30}" destId="{9DDB36BA-5AEF-4F5D-B715-0C9A441285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64BC6-9908-4346-A269-D9A77A94A9B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91F4B0-F1BD-4212-AA2B-903EA1B7D0B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Goals</a:t>
          </a:r>
        </a:p>
      </dgm:t>
    </dgm:pt>
    <dgm:pt modelId="{BFD1D0F5-E8CB-494A-B3CF-8EC383E70CB1}" type="parTrans" cxnId="{4CF45D1F-B7D6-47C3-9A05-5893D2CDA6B4}">
      <dgm:prSet/>
      <dgm:spPr/>
      <dgm:t>
        <a:bodyPr/>
        <a:lstStyle/>
        <a:p>
          <a:endParaRPr lang="en-US"/>
        </a:p>
      </dgm:t>
    </dgm:pt>
    <dgm:pt modelId="{14DCC95E-6310-4D99-8FF7-56AE3BF79CA7}" type="sibTrans" cxnId="{4CF45D1F-B7D6-47C3-9A05-5893D2CDA6B4}">
      <dgm:prSet/>
      <dgm:spPr/>
      <dgm:t>
        <a:bodyPr/>
        <a:lstStyle/>
        <a:p>
          <a:endParaRPr lang="en-US"/>
        </a:p>
      </dgm:t>
    </dgm:pt>
    <dgm:pt modelId="{F6DF533E-5A9A-47CF-906F-CE8CDFAA99F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Outcomes</a:t>
          </a:r>
        </a:p>
      </dgm:t>
    </dgm:pt>
    <dgm:pt modelId="{39AFCFD3-C4E8-48CD-A43F-262DE66A418F}" type="parTrans" cxnId="{22993C72-101A-47F7-A935-278D74B241E4}">
      <dgm:prSet/>
      <dgm:spPr/>
      <dgm:t>
        <a:bodyPr/>
        <a:lstStyle/>
        <a:p>
          <a:endParaRPr lang="en-US"/>
        </a:p>
      </dgm:t>
    </dgm:pt>
    <dgm:pt modelId="{13927466-998C-4222-9175-1F3AFC534CAF}" type="sibTrans" cxnId="{22993C72-101A-47F7-A935-278D74B241E4}">
      <dgm:prSet/>
      <dgm:spPr/>
      <dgm:t>
        <a:bodyPr/>
        <a:lstStyle/>
        <a:p>
          <a:endParaRPr lang="en-US"/>
        </a:p>
      </dgm:t>
    </dgm:pt>
    <dgm:pt modelId="{CC2A2B30-27CF-4510-B0F4-E6B158B2A18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Activities</a:t>
          </a:r>
        </a:p>
      </dgm:t>
    </dgm:pt>
    <dgm:pt modelId="{B20BB439-9C56-48B7-9715-51132161B332}" type="parTrans" cxnId="{187A9E88-89E2-405A-A254-D73B54EEF56F}">
      <dgm:prSet/>
      <dgm:spPr/>
      <dgm:t>
        <a:bodyPr/>
        <a:lstStyle/>
        <a:p>
          <a:endParaRPr lang="en-US"/>
        </a:p>
      </dgm:t>
    </dgm:pt>
    <dgm:pt modelId="{56E5EB00-9051-4D00-A206-A6D2B02FF5D9}" type="sibTrans" cxnId="{187A9E88-89E2-405A-A254-D73B54EEF56F}">
      <dgm:prSet/>
      <dgm:spPr/>
      <dgm:t>
        <a:bodyPr/>
        <a:lstStyle/>
        <a:p>
          <a:endParaRPr lang="en-US"/>
        </a:p>
      </dgm:t>
    </dgm:pt>
    <dgm:pt modelId="{A29C61F7-1015-4C62-89B5-0DE763AFD7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Assessment</a:t>
          </a:r>
        </a:p>
      </dgm:t>
    </dgm:pt>
    <dgm:pt modelId="{94F8424D-319B-487B-92B0-B470B3862012}" type="parTrans" cxnId="{ABDE825D-B5EB-47B6-97B0-390F1C00CB27}">
      <dgm:prSet/>
      <dgm:spPr/>
      <dgm:t>
        <a:bodyPr/>
        <a:lstStyle/>
        <a:p>
          <a:endParaRPr lang="en-US"/>
        </a:p>
      </dgm:t>
    </dgm:pt>
    <dgm:pt modelId="{7F328535-0D6B-4A46-9C48-C5E3987542D5}" type="sibTrans" cxnId="{ABDE825D-B5EB-47B6-97B0-390F1C00CB27}">
      <dgm:prSet/>
      <dgm:spPr/>
      <dgm:t>
        <a:bodyPr/>
        <a:lstStyle/>
        <a:p>
          <a:endParaRPr lang="en-US"/>
        </a:p>
      </dgm:t>
    </dgm:pt>
    <dgm:pt modelId="{B85AD282-0704-4BB2-ADEE-498745C71D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Review</a:t>
          </a:r>
        </a:p>
      </dgm:t>
    </dgm:pt>
    <dgm:pt modelId="{057EFD0D-6140-4407-B0B4-CBE7493E4425}" type="parTrans" cxnId="{5C448D9E-5A6C-4498-AE93-52590E82959E}">
      <dgm:prSet/>
      <dgm:spPr/>
      <dgm:t>
        <a:bodyPr/>
        <a:lstStyle/>
        <a:p>
          <a:endParaRPr lang="en-US"/>
        </a:p>
      </dgm:t>
    </dgm:pt>
    <dgm:pt modelId="{A13E42CA-5130-4310-9184-619E299BD95F}" type="sibTrans" cxnId="{5C448D9E-5A6C-4498-AE93-52590E82959E}">
      <dgm:prSet/>
      <dgm:spPr/>
      <dgm:t>
        <a:bodyPr/>
        <a:lstStyle/>
        <a:p>
          <a:endParaRPr lang="en-US"/>
        </a:p>
      </dgm:t>
    </dgm:pt>
    <dgm:pt modelId="{A2832434-59BD-4183-9075-084428932AAD}" type="pres">
      <dgm:prSet presAssocID="{21764BC6-9908-4346-A269-D9A77A94A9B3}" presName="root" presStyleCnt="0">
        <dgm:presLayoutVars>
          <dgm:dir/>
          <dgm:resizeHandles val="exact"/>
        </dgm:presLayoutVars>
      </dgm:prSet>
      <dgm:spPr/>
    </dgm:pt>
    <dgm:pt modelId="{B55530E3-A598-4578-9DBC-027B95588B18}" type="pres">
      <dgm:prSet presAssocID="{CB91F4B0-F1BD-4212-AA2B-903EA1B7D0B9}" presName="compNode" presStyleCnt="0"/>
      <dgm:spPr/>
    </dgm:pt>
    <dgm:pt modelId="{74A69D71-A85A-48C1-9E48-FDE4424CFA25}" type="pres">
      <dgm:prSet presAssocID="{CB91F4B0-F1BD-4212-AA2B-903EA1B7D0B9}" presName="iconBgRect" presStyleLbl="bgShp" presStyleIdx="0" presStyleCnt="5" custLinFactNeighborX="-3108" custLinFactNeighborY="807"/>
      <dgm:spPr/>
    </dgm:pt>
    <dgm:pt modelId="{BFB5E003-E723-47CD-8670-BF67AF272E37}" type="pres">
      <dgm:prSet presAssocID="{CB91F4B0-F1BD-4212-AA2B-903EA1B7D0B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6A1B7ED-B492-4175-9CCF-32D88E2A2986}" type="pres">
      <dgm:prSet presAssocID="{CB91F4B0-F1BD-4212-AA2B-903EA1B7D0B9}" presName="spaceRect" presStyleCnt="0"/>
      <dgm:spPr/>
    </dgm:pt>
    <dgm:pt modelId="{3BD9F4A1-DE55-42B7-8AD0-40211A2BD0B6}" type="pres">
      <dgm:prSet presAssocID="{CB91F4B0-F1BD-4212-AA2B-903EA1B7D0B9}" presName="textRect" presStyleLbl="revTx" presStyleIdx="0" presStyleCnt="5">
        <dgm:presLayoutVars>
          <dgm:chMax val="1"/>
          <dgm:chPref val="1"/>
        </dgm:presLayoutVars>
      </dgm:prSet>
      <dgm:spPr/>
    </dgm:pt>
    <dgm:pt modelId="{DB018E4E-8292-48AA-B379-6DA8ABE992CC}" type="pres">
      <dgm:prSet presAssocID="{14DCC95E-6310-4D99-8FF7-56AE3BF79CA7}" presName="sibTrans" presStyleCnt="0"/>
      <dgm:spPr/>
    </dgm:pt>
    <dgm:pt modelId="{7B603272-29BA-4CFC-871C-8E35ECE5A563}" type="pres">
      <dgm:prSet presAssocID="{F6DF533E-5A9A-47CF-906F-CE8CDFAA99F6}" presName="compNode" presStyleCnt="0"/>
      <dgm:spPr/>
    </dgm:pt>
    <dgm:pt modelId="{40BF2193-282E-4087-ADEF-CAB471B6DAB8}" type="pres">
      <dgm:prSet presAssocID="{F6DF533E-5A9A-47CF-906F-CE8CDFAA99F6}" presName="iconBgRect" presStyleLbl="bgShp" presStyleIdx="1" presStyleCnt="5"/>
      <dgm:spPr/>
    </dgm:pt>
    <dgm:pt modelId="{FA094FDA-22C1-4D51-B6FF-D9AA1A86F3DD}" type="pres">
      <dgm:prSet presAssocID="{F6DF533E-5A9A-47CF-906F-CE8CDFAA99F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4370CFC-B85E-4741-9B0E-FC7ECBB79189}" type="pres">
      <dgm:prSet presAssocID="{F6DF533E-5A9A-47CF-906F-CE8CDFAA99F6}" presName="spaceRect" presStyleCnt="0"/>
      <dgm:spPr/>
    </dgm:pt>
    <dgm:pt modelId="{A58156C3-5F13-4055-9D5D-8BD02BD60C9E}" type="pres">
      <dgm:prSet presAssocID="{F6DF533E-5A9A-47CF-906F-CE8CDFAA99F6}" presName="textRect" presStyleLbl="revTx" presStyleIdx="1" presStyleCnt="5">
        <dgm:presLayoutVars>
          <dgm:chMax val="1"/>
          <dgm:chPref val="1"/>
        </dgm:presLayoutVars>
      </dgm:prSet>
      <dgm:spPr/>
    </dgm:pt>
    <dgm:pt modelId="{7939BA96-B6CC-41CB-9B33-ED7EEC4F6303}" type="pres">
      <dgm:prSet presAssocID="{13927466-998C-4222-9175-1F3AFC534CAF}" presName="sibTrans" presStyleCnt="0"/>
      <dgm:spPr/>
    </dgm:pt>
    <dgm:pt modelId="{AB5BCD7D-6C5F-4BA1-AAD7-136C83863586}" type="pres">
      <dgm:prSet presAssocID="{CC2A2B30-27CF-4510-B0F4-E6B158B2A187}" presName="compNode" presStyleCnt="0"/>
      <dgm:spPr/>
    </dgm:pt>
    <dgm:pt modelId="{59DE5123-AE91-4D43-8224-58D5C5A9E3EC}" type="pres">
      <dgm:prSet presAssocID="{CC2A2B30-27CF-4510-B0F4-E6B158B2A187}" presName="iconBgRect" presStyleLbl="bgShp" presStyleIdx="2" presStyleCnt="5"/>
      <dgm:spPr/>
    </dgm:pt>
    <dgm:pt modelId="{AE36E218-9C4E-497E-97DA-377BC739C85B}" type="pres">
      <dgm:prSet presAssocID="{CC2A2B30-27CF-4510-B0F4-E6B158B2A18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4A7F8C62-CFEC-4681-B2F6-FD12231EAFB9}" type="pres">
      <dgm:prSet presAssocID="{CC2A2B30-27CF-4510-B0F4-E6B158B2A187}" presName="spaceRect" presStyleCnt="0"/>
      <dgm:spPr/>
    </dgm:pt>
    <dgm:pt modelId="{558A2B43-B17E-4C8A-85B5-B75BEF843881}" type="pres">
      <dgm:prSet presAssocID="{CC2A2B30-27CF-4510-B0F4-E6B158B2A187}" presName="textRect" presStyleLbl="revTx" presStyleIdx="2" presStyleCnt="5">
        <dgm:presLayoutVars>
          <dgm:chMax val="1"/>
          <dgm:chPref val="1"/>
        </dgm:presLayoutVars>
      </dgm:prSet>
      <dgm:spPr/>
    </dgm:pt>
    <dgm:pt modelId="{F1619535-7CE0-4D18-A530-179995966592}" type="pres">
      <dgm:prSet presAssocID="{56E5EB00-9051-4D00-A206-A6D2B02FF5D9}" presName="sibTrans" presStyleCnt="0"/>
      <dgm:spPr/>
    </dgm:pt>
    <dgm:pt modelId="{FB181F40-3882-455A-B05D-1D4306F9948C}" type="pres">
      <dgm:prSet presAssocID="{A29C61F7-1015-4C62-89B5-0DE763AFD7B7}" presName="compNode" presStyleCnt="0"/>
      <dgm:spPr/>
    </dgm:pt>
    <dgm:pt modelId="{652557F8-C3E0-43DE-883B-291774164A39}" type="pres">
      <dgm:prSet presAssocID="{A29C61F7-1015-4C62-89B5-0DE763AFD7B7}" presName="iconBgRect" presStyleLbl="bgShp" presStyleIdx="3" presStyleCnt="5"/>
      <dgm:spPr/>
    </dgm:pt>
    <dgm:pt modelId="{D546F90B-A441-41D4-90D3-D057403C7F41}" type="pres">
      <dgm:prSet presAssocID="{A29C61F7-1015-4C62-89B5-0DE763AFD7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CA872F2-1870-4BC5-BEAB-2C6539D24563}" type="pres">
      <dgm:prSet presAssocID="{A29C61F7-1015-4C62-89B5-0DE763AFD7B7}" presName="spaceRect" presStyleCnt="0"/>
      <dgm:spPr/>
    </dgm:pt>
    <dgm:pt modelId="{0775A1AE-FACE-411D-AC94-0AD0912419A8}" type="pres">
      <dgm:prSet presAssocID="{A29C61F7-1015-4C62-89B5-0DE763AFD7B7}" presName="textRect" presStyleLbl="revTx" presStyleIdx="3" presStyleCnt="5">
        <dgm:presLayoutVars>
          <dgm:chMax val="1"/>
          <dgm:chPref val="1"/>
        </dgm:presLayoutVars>
      </dgm:prSet>
      <dgm:spPr/>
    </dgm:pt>
    <dgm:pt modelId="{107D8D13-20AD-42FE-AD34-5D43FDCF4D8F}" type="pres">
      <dgm:prSet presAssocID="{7F328535-0D6B-4A46-9C48-C5E3987542D5}" presName="sibTrans" presStyleCnt="0"/>
      <dgm:spPr/>
    </dgm:pt>
    <dgm:pt modelId="{F65E8FC8-92E7-41FB-B500-D3D887128873}" type="pres">
      <dgm:prSet presAssocID="{B85AD282-0704-4BB2-ADEE-498745C71D41}" presName="compNode" presStyleCnt="0"/>
      <dgm:spPr/>
    </dgm:pt>
    <dgm:pt modelId="{613E29A8-A5B9-4191-B0F2-1F8699B20C05}" type="pres">
      <dgm:prSet presAssocID="{B85AD282-0704-4BB2-ADEE-498745C71D41}" presName="iconBgRect" presStyleLbl="bgShp" presStyleIdx="4" presStyleCnt="5"/>
      <dgm:spPr/>
    </dgm:pt>
    <dgm:pt modelId="{F3CAA94D-BA76-4873-9290-B79CD884F5B8}" type="pres">
      <dgm:prSet presAssocID="{B85AD282-0704-4BB2-ADEE-498745C71D4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C114AC88-D6C5-47F0-AAC6-58A69064D88B}" type="pres">
      <dgm:prSet presAssocID="{B85AD282-0704-4BB2-ADEE-498745C71D41}" presName="spaceRect" presStyleCnt="0"/>
      <dgm:spPr/>
    </dgm:pt>
    <dgm:pt modelId="{C856B8E6-1D26-4BBD-B3AB-D9474435663E}" type="pres">
      <dgm:prSet presAssocID="{B85AD282-0704-4BB2-ADEE-498745C71D4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CF45D1F-B7D6-47C3-9A05-5893D2CDA6B4}" srcId="{21764BC6-9908-4346-A269-D9A77A94A9B3}" destId="{CB91F4B0-F1BD-4212-AA2B-903EA1B7D0B9}" srcOrd="0" destOrd="0" parTransId="{BFD1D0F5-E8CB-494A-B3CF-8EC383E70CB1}" sibTransId="{14DCC95E-6310-4D99-8FF7-56AE3BF79CA7}"/>
    <dgm:cxn modelId="{ABDE825D-B5EB-47B6-97B0-390F1C00CB27}" srcId="{21764BC6-9908-4346-A269-D9A77A94A9B3}" destId="{A29C61F7-1015-4C62-89B5-0DE763AFD7B7}" srcOrd="3" destOrd="0" parTransId="{94F8424D-319B-487B-92B0-B470B3862012}" sibTransId="{7F328535-0D6B-4A46-9C48-C5E3987542D5}"/>
    <dgm:cxn modelId="{DB06E965-BBAB-43E6-9F03-FA55A73ED0C5}" type="presOf" srcId="{21764BC6-9908-4346-A269-D9A77A94A9B3}" destId="{A2832434-59BD-4183-9075-084428932AAD}" srcOrd="0" destOrd="0" presId="urn:microsoft.com/office/officeart/2018/5/layout/IconCircleLabelList"/>
    <dgm:cxn modelId="{7972954B-4105-4B1D-B760-7D4695C31591}" type="presOf" srcId="{CC2A2B30-27CF-4510-B0F4-E6B158B2A187}" destId="{558A2B43-B17E-4C8A-85B5-B75BEF843881}" srcOrd="0" destOrd="0" presId="urn:microsoft.com/office/officeart/2018/5/layout/IconCircleLabelList"/>
    <dgm:cxn modelId="{2FC1CF6B-C1F9-48C9-9884-1A7026BC71F3}" type="presOf" srcId="{F6DF533E-5A9A-47CF-906F-CE8CDFAA99F6}" destId="{A58156C3-5F13-4055-9D5D-8BD02BD60C9E}" srcOrd="0" destOrd="0" presId="urn:microsoft.com/office/officeart/2018/5/layout/IconCircleLabelList"/>
    <dgm:cxn modelId="{22993C72-101A-47F7-A935-278D74B241E4}" srcId="{21764BC6-9908-4346-A269-D9A77A94A9B3}" destId="{F6DF533E-5A9A-47CF-906F-CE8CDFAA99F6}" srcOrd="1" destOrd="0" parTransId="{39AFCFD3-C4E8-48CD-A43F-262DE66A418F}" sibTransId="{13927466-998C-4222-9175-1F3AFC534CAF}"/>
    <dgm:cxn modelId="{187A9E88-89E2-405A-A254-D73B54EEF56F}" srcId="{21764BC6-9908-4346-A269-D9A77A94A9B3}" destId="{CC2A2B30-27CF-4510-B0F4-E6B158B2A187}" srcOrd="2" destOrd="0" parTransId="{B20BB439-9C56-48B7-9715-51132161B332}" sibTransId="{56E5EB00-9051-4D00-A206-A6D2B02FF5D9}"/>
    <dgm:cxn modelId="{5C448D9E-5A6C-4498-AE93-52590E82959E}" srcId="{21764BC6-9908-4346-A269-D9A77A94A9B3}" destId="{B85AD282-0704-4BB2-ADEE-498745C71D41}" srcOrd="4" destOrd="0" parTransId="{057EFD0D-6140-4407-B0B4-CBE7493E4425}" sibTransId="{A13E42CA-5130-4310-9184-619E299BD95F}"/>
    <dgm:cxn modelId="{4778F0A3-E2A7-4E50-B786-3E2ABE520B3B}" type="presOf" srcId="{CB91F4B0-F1BD-4212-AA2B-903EA1B7D0B9}" destId="{3BD9F4A1-DE55-42B7-8AD0-40211A2BD0B6}" srcOrd="0" destOrd="0" presId="urn:microsoft.com/office/officeart/2018/5/layout/IconCircleLabelList"/>
    <dgm:cxn modelId="{721752D1-8AF4-4886-9CED-06A0FB6B203B}" type="presOf" srcId="{B85AD282-0704-4BB2-ADEE-498745C71D41}" destId="{C856B8E6-1D26-4BBD-B3AB-D9474435663E}" srcOrd="0" destOrd="0" presId="urn:microsoft.com/office/officeart/2018/5/layout/IconCircleLabelList"/>
    <dgm:cxn modelId="{178CCEF6-1196-406C-864B-A936F6DE4275}" type="presOf" srcId="{A29C61F7-1015-4C62-89B5-0DE763AFD7B7}" destId="{0775A1AE-FACE-411D-AC94-0AD0912419A8}" srcOrd="0" destOrd="0" presId="urn:microsoft.com/office/officeart/2018/5/layout/IconCircleLabelList"/>
    <dgm:cxn modelId="{7C6F247E-DD70-4C33-9CAB-96C4A0F1576E}" type="presParOf" srcId="{A2832434-59BD-4183-9075-084428932AAD}" destId="{B55530E3-A598-4578-9DBC-027B95588B18}" srcOrd="0" destOrd="0" presId="urn:microsoft.com/office/officeart/2018/5/layout/IconCircleLabelList"/>
    <dgm:cxn modelId="{C78FD4DA-1CBC-4148-B76E-49A05C52391D}" type="presParOf" srcId="{B55530E3-A598-4578-9DBC-027B95588B18}" destId="{74A69D71-A85A-48C1-9E48-FDE4424CFA25}" srcOrd="0" destOrd="0" presId="urn:microsoft.com/office/officeart/2018/5/layout/IconCircleLabelList"/>
    <dgm:cxn modelId="{46E9A191-43F7-4B22-B455-8CF4CEEBB65A}" type="presParOf" srcId="{B55530E3-A598-4578-9DBC-027B95588B18}" destId="{BFB5E003-E723-47CD-8670-BF67AF272E37}" srcOrd="1" destOrd="0" presId="urn:microsoft.com/office/officeart/2018/5/layout/IconCircleLabelList"/>
    <dgm:cxn modelId="{A9188E93-3A45-445C-AB90-A2F19A126D2A}" type="presParOf" srcId="{B55530E3-A598-4578-9DBC-027B95588B18}" destId="{A6A1B7ED-B492-4175-9CCF-32D88E2A2986}" srcOrd="2" destOrd="0" presId="urn:microsoft.com/office/officeart/2018/5/layout/IconCircleLabelList"/>
    <dgm:cxn modelId="{A92B1AF9-C389-4056-B64B-AA27F388577B}" type="presParOf" srcId="{B55530E3-A598-4578-9DBC-027B95588B18}" destId="{3BD9F4A1-DE55-42B7-8AD0-40211A2BD0B6}" srcOrd="3" destOrd="0" presId="urn:microsoft.com/office/officeart/2018/5/layout/IconCircleLabelList"/>
    <dgm:cxn modelId="{F011C6F0-C9BE-46D9-A9B4-A46FA9054621}" type="presParOf" srcId="{A2832434-59BD-4183-9075-084428932AAD}" destId="{DB018E4E-8292-48AA-B379-6DA8ABE992CC}" srcOrd="1" destOrd="0" presId="urn:microsoft.com/office/officeart/2018/5/layout/IconCircleLabelList"/>
    <dgm:cxn modelId="{83F1A7D2-CC11-477D-8BAC-94FE82B97058}" type="presParOf" srcId="{A2832434-59BD-4183-9075-084428932AAD}" destId="{7B603272-29BA-4CFC-871C-8E35ECE5A563}" srcOrd="2" destOrd="0" presId="urn:microsoft.com/office/officeart/2018/5/layout/IconCircleLabelList"/>
    <dgm:cxn modelId="{BD54DB49-9828-4F34-BABB-19B281935946}" type="presParOf" srcId="{7B603272-29BA-4CFC-871C-8E35ECE5A563}" destId="{40BF2193-282E-4087-ADEF-CAB471B6DAB8}" srcOrd="0" destOrd="0" presId="urn:microsoft.com/office/officeart/2018/5/layout/IconCircleLabelList"/>
    <dgm:cxn modelId="{F83C515F-6CA0-40AF-8314-0CCD5E891EDB}" type="presParOf" srcId="{7B603272-29BA-4CFC-871C-8E35ECE5A563}" destId="{FA094FDA-22C1-4D51-B6FF-D9AA1A86F3DD}" srcOrd="1" destOrd="0" presId="urn:microsoft.com/office/officeart/2018/5/layout/IconCircleLabelList"/>
    <dgm:cxn modelId="{75939A7F-1B13-440B-82C1-88775C8E8C09}" type="presParOf" srcId="{7B603272-29BA-4CFC-871C-8E35ECE5A563}" destId="{B4370CFC-B85E-4741-9B0E-FC7ECBB79189}" srcOrd="2" destOrd="0" presId="urn:microsoft.com/office/officeart/2018/5/layout/IconCircleLabelList"/>
    <dgm:cxn modelId="{613235B1-CD69-452C-BFD9-7F4C73398CA1}" type="presParOf" srcId="{7B603272-29BA-4CFC-871C-8E35ECE5A563}" destId="{A58156C3-5F13-4055-9D5D-8BD02BD60C9E}" srcOrd="3" destOrd="0" presId="urn:microsoft.com/office/officeart/2018/5/layout/IconCircleLabelList"/>
    <dgm:cxn modelId="{3B6E09DC-9BB1-4495-B22F-8C1AC105710D}" type="presParOf" srcId="{A2832434-59BD-4183-9075-084428932AAD}" destId="{7939BA96-B6CC-41CB-9B33-ED7EEC4F6303}" srcOrd="3" destOrd="0" presId="urn:microsoft.com/office/officeart/2018/5/layout/IconCircleLabelList"/>
    <dgm:cxn modelId="{A42450D2-9530-44F9-A64D-7072A76D9EAE}" type="presParOf" srcId="{A2832434-59BD-4183-9075-084428932AAD}" destId="{AB5BCD7D-6C5F-4BA1-AAD7-136C83863586}" srcOrd="4" destOrd="0" presId="urn:microsoft.com/office/officeart/2018/5/layout/IconCircleLabelList"/>
    <dgm:cxn modelId="{FCBEB688-DBE2-4EC3-A877-9237E7786D62}" type="presParOf" srcId="{AB5BCD7D-6C5F-4BA1-AAD7-136C83863586}" destId="{59DE5123-AE91-4D43-8224-58D5C5A9E3EC}" srcOrd="0" destOrd="0" presId="urn:microsoft.com/office/officeart/2018/5/layout/IconCircleLabelList"/>
    <dgm:cxn modelId="{58FB55B3-582E-4802-948A-C99A7F5C318B}" type="presParOf" srcId="{AB5BCD7D-6C5F-4BA1-AAD7-136C83863586}" destId="{AE36E218-9C4E-497E-97DA-377BC739C85B}" srcOrd="1" destOrd="0" presId="urn:microsoft.com/office/officeart/2018/5/layout/IconCircleLabelList"/>
    <dgm:cxn modelId="{41642537-0487-4B09-875C-93578ACA4A40}" type="presParOf" srcId="{AB5BCD7D-6C5F-4BA1-AAD7-136C83863586}" destId="{4A7F8C62-CFEC-4681-B2F6-FD12231EAFB9}" srcOrd="2" destOrd="0" presId="urn:microsoft.com/office/officeart/2018/5/layout/IconCircleLabelList"/>
    <dgm:cxn modelId="{A262FE5B-7525-4D8A-A500-FC4C459ACFA1}" type="presParOf" srcId="{AB5BCD7D-6C5F-4BA1-AAD7-136C83863586}" destId="{558A2B43-B17E-4C8A-85B5-B75BEF843881}" srcOrd="3" destOrd="0" presId="urn:microsoft.com/office/officeart/2018/5/layout/IconCircleLabelList"/>
    <dgm:cxn modelId="{0CFBDA35-FB51-4BCF-856D-61065F370714}" type="presParOf" srcId="{A2832434-59BD-4183-9075-084428932AAD}" destId="{F1619535-7CE0-4D18-A530-179995966592}" srcOrd="5" destOrd="0" presId="urn:microsoft.com/office/officeart/2018/5/layout/IconCircleLabelList"/>
    <dgm:cxn modelId="{CF423CC4-FF8E-4395-B72C-9235AFF674AF}" type="presParOf" srcId="{A2832434-59BD-4183-9075-084428932AAD}" destId="{FB181F40-3882-455A-B05D-1D4306F9948C}" srcOrd="6" destOrd="0" presId="urn:microsoft.com/office/officeart/2018/5/layout/IconCircleLabelList"/>
    <dgm:cxn modelId="{06F7C508-7A53-47E1-AFB9-E3323ED2F1AF}" type="presParOf" srcId="{FB181F40-3882-455A-B05D-1D4306F9948C}" destId="{652557F8-C3E0-43DE-883B-291774164A39}" srcOrd="0" destOrd="0" presId="urn:microsoft.com/office/officeart/2018/5/layout/IconCircleLabelList"/>
    <dgm:cxn modelId="{87442594-F436-4304-839A-4CF71D7AEDE8}" type="presParOf" srcId="{FB181F40-3882-455A-B05D-1D4306F9948C}" destId="{D546F90B-A441-41D4-90D3-D057403C7F41}" srcOrd="1" destOrd="0" presId="urn:microsoft.com/office/officeart/2018/5/layout/IconCircleLabelList"/>
    <dgm:cxn modelId="{92FEC794-65AD-4656-A8C9-C1D9CE86521A}" type="presParOf" srcId="{FB181F40-3882-455A-B05D-1D4306F9948C}" destId="{3CA872F2-1870-4BC5-BEAB-2C6539D24563}" srcOrd="2" destOrd="0" presId="urn:microsoft.com/office/officeart/2018/5/layout/IconCircleLabelList"/>
    <dgm:cxn modelId="{459FB8FF-62F4-41ED-A5B1-78DBEF71A85B}" type="presParOf" srcId="{FB181F40-3882-455A-B05D-1D4306F9948C}" destId="{0775A1AE-FACE-411D-AC94-0AD0912419A8}" srcOrd="3" destOrd="0" presId="urn:microsoft.com/office/officeart/2018/5/layout/IconCircleLabelList"/>
    <dgm:cxn modelId="{4481C213-4B97-4C26-BF58-117FFE28B0BD}" type="presParOf" srcId="{A2832434-59BD-4183-9075-084428932AAD}" destId="{107D8D13-20AD-42FE-AD34-5D43FDCF4D8F}" srcOrd="7" destOrd="0" presId="urn:microsoft.com/office/officeart/2018/5/layout/IconCircleLabelList"/>
    <dgm:cxn modelId="{AC3DFD0F-6EB1-4A55-83B8-40A74D6D3A3C}" type="presParOf" srcId="{A2832434-59BD-4183-9075-084428932AAD}" destId="{F65E8FC8-92E7-41FB-B500-D3D887128873}" srcOrd="8" destOrd="0" presId="urn:microsoft.com/office/officeart/2018/5/layout/IconCircleLabelList"/>
    <dgm:cxn modelId="{6F053150-E170-46EB-AC21-EE3FBB714E01}" type="presParOf" srcId="{F65E8FC8-92E7-41FB-B500-D3D887128873}" destId="{613E29A8-A5B9-4191-B0F2-1F8699B20C05}" srcOrd="0" destOrd="0" presId="urn:microsoft.com/office/officeart/2018/5/layout/IconCircleLabelList"/>
    <dgm:cxn modelId="{31EA7BF2-8579-468F-9D9F-8CE8543DF8FC}" type="presParOf" srcId="{F65E8FC8-92E7-41FB-B500-D3D887128873}" destId="{F3CAA94D-BA76-4873-9290-B79CD884F5B8}" srcOrd="1" destOrd="0" presId="urn:microsoft.com/office/officeart/2018/5/layout/IconCircleLabelList"/>
    <dgm:cxn modelId="{80FE2E65-11C8-4A0F-AD77-ECFADC967A8A}" type="presParOf" srcId="{F65E8FC8-92E7-41FB-B500-D3D887128873}" destId="{C114AC88-D6C5-47F0-AAC6-58A69064D88B}" srcOrd="2" destOrd="0" presId="urn:microsoft.com/office/officeart/2018/5/layout/IconCircleLabelList"/>
    <dgm:cxn modelId="{A64E2C5C-8E68-4689-BB94-2F968F8F91B4}" type="presParOf" srcId="{F65E8FC8-92E7-41FB-B500-D3D887128873}" destId="{C856B8E6-1D26-4BBD-B3AB-D9474435663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FBC673-7E35-4E1B-92E6-0D0F52B4ACD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4D053C-670D-48EC-8207-9B7FC18B7F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How will you determine the extent to which you accomplished the desired outcomes?</a:t>
          </a:r>
        </a:p>
      </dgm:t>
    </dgm:pt>
    <dgm:pt modelId="{F25A5C22-0456-436D-A9E8-54BAEFC2F28D}" type="parTrans" cxnId="{10292A60-4494-4764-85E9-5E19CBBA49B2}">
      <dgm:prSet/>
      <dgm:spPr/>
      <dgm:t>
        <a:bodyPr/>
        <a:lstStyle/>
        <a:p>
          <a:endParaRPr lang="en-US"/>
        </a:p>
      </dgm:t>
    </dgm:pt>
    <dgm:pt modelId="{28FC341E-DF1A-4CEF-9D94-071EF08701A6}" type="sibTrans" cxnId="{10292A60-4494-4764-85E9-5E19CBBA49B2}">
      <dgm:prSet/>
      <dgm:spPr/>
      <dgm:t>
        <a:bodyPr/>
        <a:lstStyle/>
        <a:p>
          <a:endParaRPr lang="en-US"/>
        </a:p>
      </dgm:t>
    </dgm:pt>
    <dgm:pt modelId="{695A6B23-0625-41F5-A83B-D07847E0CF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What evidence do you need to have that will help communicate the success of the program?</a:t>
          </a:r>
        </a:p>
      </dgm:t>
    </dgm:pt>
    <dgm:pt modelId="{B7A29F3E-4A38-488A-BECC-1F316E5B47B1}" type="parTrans" cxnId="{A65F39C2-8D7F-4794-A8FE-2F84745B2759}">
      <dgm:prSet/>
      <dgm:spPr/>
      <dgm:t>
        <a:bodyPr/>
        <a:lstStyle/>
        <a:p>
          <a:endParaRPr lang="en-US"/>
        </a:p>
      </dgm:t>
    </dgm:pt>
    <dgm:pt modelId="{E64AC5BE-086E-44EF-9F6F-B9177516DC34}" type="sibTrans" cxnId="{A65F39C2-8D7F-4794-A8FE-2F84745B2759}">
      <dgm:prSet/>
      <dgm:spPr/>
      <dgm:t>
        <a:bodyPr/>
        <a:lstStyle/>
        <a:p>
          <a:endParaRPr lang="en-US"/>
        </a:p>
      </dgm:t>
    </dgm:pt>
    <dgm:pt modelId="{1B80BD3E-1610-4AAD-B2EE-A8316D1B5F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Attach the assessment instrument to the proposal form.</a:t>
          </a:r>
        </a:p>
      </dgm:t>
    </dgm:pt>
    <dgm:pt modelId="{8A33F094-8872-4E80-A66D-76B4DADF24DD}" type="parTrans" cxnId="{AF1D90F5-F46A-4994-8067-85E3E4D6531D}">
      <dgm:prSet/>
      <dgm:spPr/>
      <dgm:t>
        <a:bodyPr/>
        <a:lstStyle/>
        <a:p>
          <a:endParaRPr lang="en-US"/>
        </a:p>
      </dgm:t>
    </dgm:pt>
    <dgm:pt modelId="{C5F09653-9DF6-45E1-B96A-957D1DBB49CB}" type="sibTrans" cxnId="{AF1D90F5-F46A-4994-8067-85E3E4D6531D}">
      <dgm:prSet/>
      <dgm:spPr/>
      <dgm:t>
        <a:bodyPr/>
        <a:lstStyle/>
        <a:p>
          <a:endParaRPr lang="en-US"/>
        </a:p>
      </dgm:t>
    </dgm:pt>
    <dgm:pt modelId="{0CF71482-CAD2-4786-8D88-F1C0090FED17}" type="pres">
      <dgm:prSet presAssocID="{D1FBC673-7E35-4E1B-92E6-0D0F52B4ACDB}" presName="root" presStyleCnt="0">
        <dgm:presLayoutVars>
          <dgm:dir/>
          <dgm:resizeHandles val="exact"/>
        </dgm:presLayoutVars>
      </dgm:prSet>
      <dgm:spPr/>
    </dgm:pt>
    <dgm:pt modelId="{87717F23-0D14-4A5C-B731-0F98247BBF05}" type="pres">
      <dgm:prSet presAssocID="{1E4D053C-670D-48EC-8207-9B7FC18B7F10}" presName="compNode" presStyleCnt="0"/>
      <dgm:spPr/>
    </dgm:pt>
    <dgm:pt modelId="{E7A6876B-5B81-465A-A10F-CBB039C0EFF9}" type="pres">
      <dgm:prSet presAssocID="{1E4D053C-670D-48EC-8207-9B7FC18B7F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415853F4-7FED-4E50-8A67-5A327BE516F2}" type="pres">
      <dgm:prSet presAssocID="{1E4D053C-670D-48EC-8207-9B7FC18B7F10}" presName="spaceRect" presStyleCnt="0"/>
      <dgm:spPr/>
    </dgm:pt>
    <dgm:pt modelId="{D613C4AF-BE5F-44D8-85F4-619743497260}" type="pres">
      <dgm:prSet presAssocID="{1E4D053C-670D-48EC-8207-9B7FC18B7F10}" presName="textRect" presStyleLbl="revTx" presStyleIdx="0" presStyleCnt="3">
        <dgm:presLayoutVars>
          <dgm:chMax val="1"/>
          <dgm:chPref val="1"/>
        </dgm:presLayoutVars>
      </dgm:prSet>
      <dgm:spPr/>
    </dgm:pt>
    <dgm:pt modelId="{54F785D0-1FCC-460B-9CC1-809D0C3323EE}" type="pres">
      <dgm:prSet presAssocID="{28FC341E-DF1A-4CEF-9D94-071EF08701A6}" presName="sibTrans" presStyleCnt="0"/>
      <dgm:spPr/>
    </dgm:pt>
    <dgm:pt modelId="{5E091F23-1D5A-4876-832C-90FE569F9D2C}" type="pres">
      <dgm:prSet presAssocID="{695A6B23-0625-41F5-A83B-D07847E0CF42}" presName="compNode" presStyleCnt="0"/>
      <dgm:spPr/>
    </dgm:pt>
    <dgm:pt modelId="{B1DDBAFA-B455-40C7-8681-E64042CEE6D1}" type="pres">
      <dgm:prSet presAssocID="{695A6B23-0625-41F5-A83B-D07847E0CF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514AE63-1E29-449D-AFF5-E14097A03268}" type="pres">
      <dgm:prSet presAssocID="{695A6B23-0625-41F5-A83B-D07847E0CF42}" presName="spaceRect" presStyleCnt="0"/>
      <dgm:spPr/>
    </dgm:pt>
    <dgm:pt modelId="{DF2D2A19-AAF2-4503-AE2E-2C01B17702F0}" type="pres">
      <dgm:prSet presAssocID="{695A6B23-0625-41F5-A83B-D07847E0CF42}" presName="textRect" presStyleLbl="revTx" presStyleIdx="1" presStyleCnt="3">
        <dgm:presLayoutVars>
          <dgm:chMax val="1"/>
          <dgm:chPref val="1"/>
        </dgm:presLayoutVars>
      </dgm:prSet>
      <dgm:spPr/>
    </dgm:pt>
    <dgm:pt modelId="{47FC8455-AFF1-4C73-991E-3F211505E2DB}" type="pres">
      <dgm:prSet presAssocID="{E64AC5BE-086E-44EF-9F6F-B9177516DC34}" presName="sibTrans" presStyleCnt="0"/>
      <dgm:spPr/>
    </dgm:pt>
    <dgm:pt modelId="{29C1B0E3-12AD-4BC5-80C8-2418A6EFEA3D}" type="pres">
      <dgm:prSet presAssocID="{1B80BD3E-1610-4AAD-B2EE-A8316D1B5FD6}" presName="compNode" presStyleCnt="0"/>
      <dgm:spPr/>
    </dgm:pt>
    <dgm:pt modelId="{6DED7AC4-9378-4737-ADFA-09BB8CE00C1A}" type="pres">
      <dgm:prSet presAssocID="{1B80BD3E-1610-4AAD-B2EE-A8316D1B5F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A326D104-A749-46A7-9538-C2E9DEE0CC13}" type="pres">
      <dgm:prSet presAssocID="{1B80BD3E-1610-4AAD-B2EE-A8316D1B5FD6}" presName="spaceRect" presStyleCnt="0"/>
      <dgm:spPr/>
    </dgm:pt>
    <dgm:pt modelId="{85A9E269-E027-46DC-9231-D69765F4B506}" type="pres">
      <dgm:prSet presAssocID="{1B80BD3E-1610-4AAD-B2EE-A8316D1B5FD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006805C-C79F-4170-A3B7-3ECB836B134E}" type="presOf" srcId="{1E4D053C-670D-48EC-8207-9B7FC18B7F10}" destId="{D613C4AF-BE5F-44D8-85F4-619743497260}" srcOrd="0" destOrd="0" presId="urn:microsoft.com/office/officeart/2018/2/layout/IconLabelList"/>
    <dgm:cxn modelId="{10292A60-4494-4764-85E9-5E19CBBA49B2}" srcId="{D1FBC673-7E35-4E1B-92E6-0D0F52B4ACDB}" destId="{1E4D053C-670D-48EC-8207-9B7FC18B7F10}" srcOrd="0" destOrd="0" parTransId="{F25A5C22-0456-436D-A9E8-54BAEFC2F28D}" sibTransId="{28FC341E-DF1A-4CEF-9D94-071EF08701A6}"/>
    <dgm:cxn modelId="{B641677A-4BB9-4F91-8C73-85B5524924F2}" type="presOf" srcId="{1B80BD3E-1610-4AAD-B2EE-A8316D1B5FD6}" destId="{85A9E269-E027-46DC-9231-D69765F4B506}" srcOrd="0" destOrd="0" presId="urn:microsoft.com/office/officeart/2018/2/layout/IconLabelList"/>
    <dgm:cxn modelId="{D12C299F-6EE3-487E-8D69-EF2782308C5D}" type="presOf" srcId="{695A6B23-0625-41F5-A83B-D07847E0CF42}" destId="{DF2D2A19-AAF2-4503-AE2E-2C01B17702F0}" srcOrd="0" destOrd="0" presId="urn:microsoft.com/office/officeart/2018/2/layout/IconLabelList"/>
    <dgm:cxn modelId="{A65F39C2-8D7F-4794-A8FE-2F84745B2759}" srcId="{D1FBC673-7E35-4E1B-92E6-0D0F52B4ACDB}" destId="{695A6B23-0625-41F5-A83B-D07847E0CF42}" srcOrd="1" destOrd="0" parTransId="{B7A29F3E-4A38-488A-BECC-1F316E5B47B1}" sibTransId="{E64AC5BE-086E-44EF-9F6F-B9177516DC34}"/>
    <dgm:cxn modelId="{2B2286E2-E8EA-4E09-8940-C0FBD5F03112}" type="presOf" srcId="{D1FBC673-7E35-4E1B-92E6-0D0F52B4ACDB}" destId="{0CF71482-CAD2-4786-8D88-F1C0090FED17}" srcOrd="0" destOrd="0" presId="urn:microsoft.com/office/officeart/2018/2/layout/IconLabelList"/>
    <dgm:cxn modelId="{AF1D90F5-F46A-4994-8067-85E3E4D6531D}" srcId="{D1FBC673-7E35-4E1B-92E6-0D0F52B4ACDB}" destId="{1B80BD3E-1610-4AAD-B2EE-A8316D1B5FD6}" srcOrd="2" destOrd="0" parTransId="{8A33F094-8872-4E80-A66D-76B4DADF24DD}" sibTransId="{C5F09653-9DF6-45E1-B96A-957D1DBB49CB}"/>
    <dgm:cxn modelId="{9C5240A5-8F1D-4438-A756-EE5B6D870523}" type="presParOf" srcId="{0CF71482-CAD2-4786-8D88-F1C0090FED17}" destId="{87717F23-0D14-4A5C-B731-0F98247BBF05}" srcOrd="0" destOrd="0" presId="urn:microsoft.com/office/officeart/2018/2/layout/IconLabelList"/>
    <dgm:cxn modelId="{5A45BE5D-FE4E-46DD-A6E2-9624F1B0C6F6}" type="presParOf" srcId="{87717F23-0D14-4A5C-B731-0F98247BBF05}" destId="{E7A6876B-5B81-465A-A10F-CBB039C0EFF9}" srcOrd="0" destOrd="0" presId="urn:microsoft.com/office/officeart/2018/2/layout/IconLabelList"/>
    <dgm:cxn modelId="{0F9C714C-EF4D-4CD8-921C-DD790A502BF6}" type="presParOf" srcId="{87717F23-0D14-4A5C-B731-0F98247BBF05}" destId="{415853F4-7FED-4E50-8A67-5A327BE516F2}" srcOrd="1" destOrd="0" presId="urn:microsoft.com/office/officeart/2018/2/layout/IconLabelList"/>
    <dgm:cxn modelId="{46A26F98-C96F-4A67-A325-9575CC5148AD}" type="presParOf" srcId="{87717F23-0D14-4A5C-B731-0F98247BBF05}" destId="{D613C4AF-BE5F-44D8-85F4-619743497260}" srcOrd="2" destOrd="0" presId="urn:microsoft.com/office/officeart/2018/2/layout/IconLabelList"/>
    <dgm:cxn modelId="{5B02B097-836E-4234-BF71-F529E8B62C30}" type="presParOf" srcId="{0CF71482-CAD2-4786-8D88-F1C0090FED17}" destId="{54F785D0-1FCC-460B-9CC1-809D0C3323EE}" srcOrd="1" destOrd="0" presId="urn:microsoft.com/office/officeart/2018/2/layout/IconLabelList"/>
    <dgm:cxn modelId="{DA02BC54-4B3B-4DE3-8CFC-E4A3695B63D8}" type="presParOf" srcId="{0CF71482-CAD2-4786-8D88-F1C0090FED17}" destId="{5E091F23-1D5A-4876-832C-90FE569F9D2C}" srcOrd="2" destOrd="0" presId="urn:microsoft.com/office/officeart/2018/2/layout/IconLabelList"/>
    <dgm:cxn modelId="{8D96D531-4E60-4889-87E0-EDF66347984D}" type="presParOf" srcId="{5E091F23-1D5A-4876-832C-90FE569F9D2C}" destId="{B1DDBAFA-B455-40C7-8681-E64042CEE6D1}" srcOrd="0" destOrd="0" presId="urn:microsoft.com/office/officeart/2018/2/layout/IconLabelList"/>
    <dgm:cxn modelId="{E81ED2BA-919F-4271-A809-237444ED1020}" type="presParOf" srcId="{5E091F23-1D5A-4876-832C-90FE569F9D2C}" destId="{0514AE63-1E29-449D-AFF5-E14097A03268}" srcOrd="1" destOrd="0" presId="urn:microsoft.com/office/officeart/2018/2/layout/IconLabelList"/>
    <dgm:cxn modelId="{4E86C148-0FBA-477D-BACC-510261AEADAA}" type="presParOf" srcId="{5E091F23-1D5A-4876-832C-90FE569F9D2C}" destId="{DF2D2A19-AAF2-4503-AE2E-2C01B17702F0}" srcOrd="2" destOrd="0" presId="urn:microsoft.com/office/officeart/2018/2/layout/IconLabelList"/>
    <dgm:cxn modelId="{98551D6D-0E59-4259-A72F-08CE3CBCF487}" type="presParOf" srcId="{0CF71482-CAD2-4786-8D88-F1C0090FED17}" destId="{47FC8455-AFF1-4C73-991E-3F211505E2DB}" srcOrd="3" destOrd="0" presId="urn:microsoft.com/office/officeart/2018/2/layout/IconLabelList"/>
    <dgm:cxn modelId="{FB33C2E5-6CCA-4230-B8D9-D950F0DE7734}" type="presParOf" srcId="{0CF71482-CAD2-4786-8D88-F1C0090FED17}" destId="{29C1B0E3-12AD-4BC5-80C8-2418A6EFEA3D}" srcOrd="4" destOrd="0" presId="urn:microsoft.com/office/officeart/2018/2/layout/IconLabelList"/>
    <dgm:cxn modelId="{39E3220E-2A91-4C33-A1FD-B02E973E9FDC}" type="presParOf" srcId="{29C1B0E3-12AD-4BC5-80C8-2418A6EFEA3D}" destId="{6DED7AC4-9378-4737-ADFA-09BB8CE00C1A}" srcOrd="0" destOrd="0" presId="urn:microsoft.com/office/officeart/2018/2/layout/IconLabelList"/>
    <dgm:cxn modelId="{F6320886-D46E-42BE-8F1E-5B0738C8C575}" type="presParOf" srcId="{29C1B0E3-12AD-4BC5-80C8-2418A6EFEA3D}" destId="{A326D104-A749-46A7-9538-C2E9DEE0CC13}" srcOrd="1" destOrd="0" presId="urn:microsoft.com/office/officeart/2018/2/layout/IconLabelList"/>
    <dgm:cxn modelId="{7A435FF5-4FAA-46E5-9BA8-7913DD38908B}" type="presParOf" srcId="{29C1B0E3-12AD-4BC5-80C8-2418A6EFEA3D}" destId="{85A9E269-E027-46DC-9231-D69765F4B50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938FDA-7803-4559-9D85-C33BB5D6AF8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2396D2-E6B2-47E6-BFA0-BA5257B690C0}">
      <dgm:prSet custT="1"/>
      <dgm:spPr/>
      <dgm:t>
        <a:bodyPr/>
        <a:lstStyle/>
        <a:p>
          <a:pPr algn="l"/>
          <a:endParaRPr lang="en-US" sz="2400" dirty="0">
            <a:latin typeface="Avenir LT Std 45 Book" panose="020B0502020203020204" pitchFamily="34" charset="0"/>
          </a:endParaRPr>
        </a:p>
      </dgm:t>
    </dgm:pt>
    <dgm:pt modelId="{83AAAD0A-42BC-498A-8E68-127062308FC2}" type="parTrans" cxnId="{BEAFC14F-47C2-4EC4-A948-913C401BB715}">
      <dgm:prSet/>
      <dgm:spPr/>
      <dgm:t>
        <a:bodyPr/>
        <a:lstStyle/>
        <a:p>
          <a:endParaRPr lang="en-US"/>
        </a:p>
      </dgm:t>
    </dgm:pt>
    <dgm:pt modelId="{A278FC1F-8E4A-4021-A21A-33CBFF2CD01B}" type="sibTrans" cxnId="{BEAFC14F-47C2-4EC4-A948-913C401BB715}">
      <dgm:prSet/>
      <dgm:spPr/>
      <dgm:t>
        <a:bodyPr/>
        <a:lstStyle/>
        <a:p>
          <a:endParaRPr lang="en-US"/>
        </a:p>
      </dgm:t>
    </dgm:pt>
    <dgm:pt modelId="{900E6AF8-F78E-41D2-B1EC-B80D00BB305E}">
      <dgm:prSet custT="1"/>
      <dgm:spPr/>
      <dgm:t>
        <a:bodyPr/>
        <a:lstStyle/>
        <a:p>
          <a:pPr algn="l"/>
          <a:endParaRPr lang="en-US" sz="2400" dirty="0">
            <a:latin typeface="Avenir LT Std 45 Book" panose="020B0502020203020204" pitchFamily="34" charset="0"/>
          </a:endParaRPr>
        </a:p>
      </dgm:t>
    </dgm:pt>
    <dgm:pt modelId="{AAC3EADA-0B72-4694-A42D-F7224A02487E}" type="parTrans" cxnId="{993EB6AA-7756-49F6-91CF-B3AC2141D824}">
      <dgm:prSet/>
      <dgm:spPr/>
      <dgm:t>
        <a:bodyPr/>
        <a:lstStyle/>
        <a:p>
          <a:endParaRPr lang="en-US"/>
        </a:p>
      </dgm:t>
    </dgm:pt>
    <dgm:pt modelId="{4CC517D6-01AD-4D90-BE11-35884BA7B484}" type="sibTrans" cxnId="{993EB6AA-7756-49F6-91CF-B3AC2141D824}">
      <dgm:prSet/>
      <dgm:spPr/>
      <dgm:t>
        <a:bodyPr/>
        <a:lstStyle/>
        <a:p>
          <a:endParaRPr lang="en-US"/>
        </a:p>
      </dgm:t>
    </dgm:pt>
    <dgm:pt modelId="{8B468078-167F-4E3C-A700-28A092E73EDC}" type="pres">
      <dgm:prSet presAssocID="{37938FDA-7803-4559-9D85-C33BB5D6AF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C65390-9002-4E4C-B684-BA45ED8613CA}" type="pres">
      <dgm:prSet presAssocID="{3A2396D2-E6B2-47E6-BFA0-BA5257B690C0}" presName="hierRoot1" presStyleCnt="0"/>
      <dgm:spPr/>
    </dgm:pt>
    <dgm:pt modelId="{F27ABA66-80B6-44F4-BD4D-8B141827F43E}" type="pres">
      <dgm:prSet presAssocID="{3A2396D2-E6B2-47E6-BFA0-BA5257B690C0}" presName="composite" presStyleCnt="0"/>
      <dgm:spPr/>
    </dgm:pt>
    <dgm:pt modelId="{61D778CC-4935-4BD0-BBCB-7FCF2231EA9A}" type="pres">
      <dgm:prSet presAssocID="{3A2396D2-E6B2-47E6-BFA0-BA5257B690C0}" presName="background" presStyleLbl="node0" presStyleIdx="0" presStyleCnt="2"/>
      <dgm:spPr/>
    </dgm:pt>
    <dgm:pt modelId="{658E903B-16A7-4BD3-8E78-2F2A057B83FA}" type="pres">
      <dgm:prSet presAssocID="{3A2396D2-E6B2-47E6-BFA0-BA5257B690C0}" presName="text" presStyleLbl="fgAcc0" presStyleIdx="0" presStyleCnt="2">
        <dgm:presLayoutVars>
          <dgm:chPref val="3"/>
        </dgm:presLayoutVars>
      </dgm:prSet>
      <dgm:spPr/>
    </dgm:pt>
    <dgm:pt modelId="{320D6F63-C52B-45C1-8429-5ACBB9DA86E5}" type="pres">
      <dgm:prSet presAssocID="{3A2396D2-E6B2-47E6-BFA0-BA5257B690C0}" presName="hierChild2" presStyleCnt="0"/>
      <dgm:spPr/>
    </dgm:pt>
    <dgm:pt modelId="{710E544E-FD8A-431B-B55E-8680C3279569}" type="pres">
      <dgm:prSet presAssocID="{900E6AF8-F78E-41D2-B1EC-B80D00BB305E}" presName="hierRoot1" presStyleCnt="0"/>
      <dgm:spPr/>
    </dgm:pt>
    <dgm:pt modelId="{F7A157FA-D5D3-410E-B3E5-015EA4135DDE}" type="pres">
      <dgm:prSet presAssocID="{900E6AF8-F78E-41D2-B1EC-B80D00BB305E}" presName="composite" presStyleCnt="0"/>
      <dgm:spPr/>
    </dgm:pt>
    <dgm:pt modelId="{AFFF2C43-9FF9-4123-9210-36F2704F1F72}" type="pres">
      <dgm:prSet presAssocID="{900E6AF8-F78E-41D2-B1EC-B80D00BB305E}" presName="background" presStyleLbl="node0" presStyleIdx="1" presStyleCnt="2"/>
      <dgm:spPr/>
    </dgm:pt>
    <dgm:pt modelId="{E9D45EBA-D0F3-4D76-BC70-1E8CDCA98EDC}" type="pres">
      <dgm:prSet presAssocID="{900E6AF8-F78E-41D2-B1EC-B80D00BB305E}" presName="text" presStyleLbl="fgAcc0" presStyleIdx="1" presStyleCnt="2">
        <dgm:presLayoutVars>
          <dgm:chPref val="3"/>
        </dgm:presLayoutVars>
      </dgm:prSet>
      <dgm:spPr/>
    </dgm:pt>
    <dgm:pt modelId="{CB298E13-74B7-46DC-A93C-B59ACF90017D}" type="pres">
      <dgm:prSet presAssocID="{900E6AF8-F78E-41D2-B1EC-B80D00BB305E}" presName="hierChild2" presStyleCnt="0"/>
      <dgm:spPr/>
    </dgm:pt>
  </dgm:ptLst>
  <dgm:cxnLst>
    <dgm:cxn modelId="{1F751814-A9AF-4B30-BF41-9E51FF9E76DC}" type="presOf" srcId="{37938FDA-7803-4559-9D85-C33BB5D6AF87}" destId="{8B468078-167F-4E3C-A700-28A092E73EDC}" srcOrd="0" destOrd="0" presId="urn:microsoft.com/office/officeart/2005/8/layout/hierarchy1"/>
    <dgm:cxn modelId="{B9C30925-CBE5-4804-9ABD-9DEAC0BE467F}" type="presOf" srcId="{900E6AF8-F78E-41D2-B1EC-B80D00BB305E}" destId="{E9D45EBA-D0F3-4D76-BC70-1E8CDCA98EDC}" srcOrd="0" destOrd="0" presId="urn:microsoft.com/office/officeart/2005/8/layout/hierarchy1"/>
    <dgm:cxn modelId="{BEAFC14F-47C2-4EC4-A948-913C401BB715}" srcId="{37938FDA-7803-4559-9D85-C33BB5D6AF87}" destId="{3A2396D2-E6B2-47E6-BFA0-BA5257B690C0}" srcOrd="0" destOrd="0" parTransId="{83AAAD0A-42BC-498A-8E68-127062308FC2}" sibTransId="{A278FC1F-8E4A-4021-A21A-33CBFF2CD01B}"/>
    <dgm:cxn modelId="{443B7094-C5C8-4DDF-B909-6C101C18C5A0}" type="presOf" srcId="{3A2396D2-E6B2-47E6-BFA0-BA5257B690C0}" destId="{658E903B-16A7-4BD3-8E78-2F2A057B83FA}" srcOrd="0" destOrd="0" presId="urn:microsoft.com/office/officeart/2005/8/layout/hierarchy1"/>
    <dgm:cxn modelId="{993EB6AA-7756-49F6-91CF-B3AC2141D824}" srcId="{37938FDA-7803-4559-9D85-C33BB5D6AF87}" destId="{900E6AF8-F78E-41D2-B1EC-B80D00BB305E}" srcOrd="1" destOrd="0" parTransId="{AAC3EADA-0B72-4694-A42D-F7224A02487E}" sibTransId="{4CC517D6-01AD-4D90-BE11-35884BA7B484}"/>
    <dgm:cxn modelId="{A86B0DF7-A402-4A3D-8946-006582DBB75D}" type="presParOf" srcId="{8B468078-167F-4E3C-A700-28A092E73EDC}" destId="{26C65390-9002-4E4C-B684-BA45ED8613CA}" srcOrd="0" destOrd="0" presId="urn:microsoft.com/office/officeart/2005/8/layout/hierarchy1"/>
    <dgm:cxn modelId="{D6BF5635-1DD1-4E97-A8A1-5FB034F1FD13}" type="presParOf" srcId="{26C65390-9002-4E4C-B684-BA45ED8613CA}" destId="{F27ABA66-80B6-44F4-BD4D-8B141827F43E}" srcOrd="0" destOrd="0" presId="urn:microsoft.com/office/officeart/2005/8/layout/hierarchy1"/>
    <dgm:cxn modelId="{F6982D3D-DB0D-48E5-BD57-B879316911B4}" type="presParOf" srcId="{F27ABA66-80B6-44F4-BD4D-8B141827F43E}" destId="{61D778CC-4935-4BD0-BBCB-7FCF2231EA9A}" srcOrd="0" destOrd="0" presId="urn:microsoft.com/office/officeart/2005/8/layout/hierarchy1"/>
    <dgm:cxn modelId="{3182487B-D1C6-41A9-9AA2-044C9296E72E}" type="presParOf" srcId="{F27ABA66-80B6-44F4-BD4D-8B141827F43E}" destId="{658E903B-16A7-4BD3-8E78-2F2A057B83FA}" srcOrd="1" destOrd="0" presId="urn:microsoft.com/office/officeart/2005/8/layout/hierarchy1"/>
    <dgm:cxn modelId="{F9184C59-7DE4-42AA-867A-8B8775CF3F1E}" type="presParOf" srcId="{26C65390-9002-4E4C-B684-BA45ED8613CA}" destId="{320D6F63-C52B-45C1-8429-5ACBB9DA86E5}" srcOrd="1" destOrd="0" presId="urn:microsoft.com/office/officeart/2005/8/layout/hierarchy1"/>
    <dgm:cxn modelId="{6C46030F-B99D-4149-BF70-5C05E4C8D426}" type="presParOf" srcId="{8B468078-167F-4E3C-A700-28A092E73EDC}" destId="{710E544E-FD8A-431B-B55E-8680C3279569}" srcOrd="1" destOrd="0" presId="urn:microsoft.com/office/officeart/2005/8/layout/hierarchy1"/>
    <dgm:cxn modelId="{A4064311-D4B2-4979-BF5F-87E3F3822748}" type="presParOf" srcId="{710E544E-FD8A-431B-B55E-8680C3279569}" destId="{F7A157FA-D5D3-410E-B3E5-015EA4135DDE}" srcOrd="0" destOrd="0" presId="urn:microsoft.com/office/officeart/2005/8/layout/hierarchy1"/>
    <dgm:cxn modelId="{7C4D53D6-1060-4D12-AED6-11E047B9862F}" type="presParOf" srcId="{F7A157FA-D5D3-410E-B3E5-015EA4135DDE}" destId="{AFFF2C43-9FF9-4123-9210-36F2704F1F72}" srcOrd="0" destOrd="0" presId="urn:microsoft.com/office/officeart/2005/8/layout/hierarchy1"/>
    <dgm:cxn modelId="{2AE04A82-9B0A-425E-AB7E-6326EB40F73F}" type="presParOf" srcId="{F7A157FA-D5D3-410E-B3E5-015EA4135DDE}" destId="{E9D45EBA-D0F3-4D76-BC70-1E8CDCA98EDC}" srcOrd="1" destOrd="0" presId="urn:microsoft.com/office/officeart/2005/8/layout/hierarchy1"/>
    <dgm:cxn modelId="{3C8E8AB1-9AC3-468C-880F-7D9BE47E9D63}" type="presParOf" srcId="{710E544E-FD8A-431B-B55E-8680C3279569}" destId="{CB298E13-74B7-46DC-A93C-B59ACF9001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FBC673-7E35-4E1B-92E6-0D0F52B4ACDB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4D053C-670D-48EC-8207-9B7FC18B7F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Review teams</a:t>
          </a:r>
        </a:p>
      </dgm:t>
    </dgm:pt>
    <dgm:pt modelId="{F25A5C22-0456-436D-A9E8-54BAEFC2F28D}" type="parTrans" cxnId="{10292A60-4494-4764-85E9-5E19CBBA49B2}">
      <dgm:prSet/>
      <dgm:spPr/>
      <dgm:t>
        <a:bodyPr/>
        <a:lstStyle/>
        <a:p>
          <a:endParaRPr lang="en-US"/>
        </a:p>
      </dgm:t>
    </dgm:pt>
    <dgm:pt modelId="{28FC341E-DF1A-4CEF-9D94-071EF08701A6}" type="sibTrans" cxnId="{10292A60-4494-4764-85E9-5E19CBBA49B2}">
      <dgm:prSet/>
      <dgm:spPr/>
      <dgm:t>
        <a:bodyPr/>
        <a:lstStyle/>
        <a:p>
          <a:endParaRPr lang="en-US"/>
        </a:p>
      </dgm:t>
    </dgm:pt>
    <dgm:pt modelId="{695A6B23-0625-41F5-A83B-D07847E0CF4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Review process</a:t>
          </a:r>
        </a:p>
      </dgm:t>
    </dgm:pt>
    <dgm:pt modelId="{B7A29F3E-4A38-488A-BECC-1F316E5B47B1}" type="parTrans" cxnId="{A65F39C2-8D7F-4794-A8FE-2F84745B2759}">
      <dgm:prSet/>
      <dgm:spPr/>
      <dgm:t>
        <a:bodyPr/>
        <a:lstStyle/>
        <a:p>
          <a:endParaRPr lang="en-US"/>
        </a:p>
      </dgm:t>
    </dgm:pt>
    <dgm:pt modelId="{E64AC5BE-086E-44EF-9F6F-B9177516DC34}" type="sibTrans" cxnId="{A65F39C2-8D7F-4794-A8FE-2F84745B2759}">
      <dgm:prSet/>
      <dgm:spPr/>
      <dgm:t>
        <a:bodyPr/>
        <a:lstStyle/>
        <a:p>
          <a:endParaRPr lang="en-US"/>
        </a:p>
      </dgm:t>
    </dgm:pt>
    <dgm:pt modelId="{1B80BD3E-1610-4AAD-B2EE-A8316D1B5F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Full funding, 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partial funding,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 conditional funding,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latin typeface="Avenir LT Std 45 Book" panose="020B0502020203020204" pitchFamily="34" charset="0"/>
            </a:rPr>
            <a:t> no funding</a:t>
          </a:r>
          <a:endParaRPr lang="en-US" dirty="0"/>
        </a:p>
      </dgm:t>
    </dgm:pt>
    <dgm:pt modelId="{8A33F094-8872-4E80-A66D-76B4DADF24DD}" type="parTrans" cxnId="{AF1D90F5-F46A-4994-8067-85E3E4D6531D}">
      <dgm:prSet/>
      <dgm:spPr/>
      <dgm:t>
        <a:bodyPr/>
        <a:lstStyle/>
        <a:p>
          <a:endParaRPr lang="en-US"/>
        </a:p>
      </dgm:t>
    </dgm:pt>
    <dgm:pt modelId="{C5F09653-9DF6-45E1-B96A-957D1DBB49CB}" type="sibTrans" cxnId="{AF1D90F5-F46A-4994-8067-85E3E4D6531D}">
      <dgm:prSet/>
      <dgm:spPr/>
      <dgm:t>
        <a:bodyPr/>
        <a:lstStyle/>
        <a:p>
          <a:endParaRPr lang="en-US"/>
        </a:p>
      </dgm:t>
    </dgm:pt>
    <dgm:pt modelId="{44C5550C-04A3-4590-96B8-5CC3000D2000}" type="pres">
      <dgm:prSet presAssocID="{D1FBC673-7E35-4E1B-92E6-0D0F52B4ACDB}" presName="root" presStyleCnt="0">
        <dgm:presLayoutVars>
          <dgm:dir/>
          <dgm:resizeHandles val="exact"/>
        </dgm:presLayoutVars>
      </dgm:prSet>
      <dgm:spPr/>
    </dgm:pt>
    <dgm:pt modelId="{2BB0E98B-62EC-457D-BBED-57C896A724ED}" type="pres">
      <dgm:prSet presAssocID="{1E4D053C-670D-48EC-8207-9B7FC18B7F10}" presName="compNode" presStyleCnt="0"/>
      <dgm:spPr/>
    </dgm:pt>
    <dgm:pt modelId="{E5B90CF1-A465-4EB9-8044-6448D90CEDED}" type="pres">
      <dgm:prSet presAssocID="{1E4D053C-670D-48EC-8207-9B7FC18B7F10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1B3F7F1-C8F9-487A-802D-21F0F71D7263}" type="pres">
      <dgm:prSet presAssocID="{1E4D053C-670D-48EC-8207-9B7FC18B7F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82019E1-2CF1-4457-828D-00153DA43FF7}" type="pres">
      <dgm:prSet presAssocID="{1E4D053C-670D-48EC-8207-9B7FC18B7F10}" presName="spaceRect" presStyleCnt="0"/>
      <dgm:spPr/>
    </dgm:pt>
    <dgm:pt modelId="{830386B9-9ABB-4A98-800A-BEE14ADC2CCE}" type="pres">
      <dgm:prSet presAssocID="{1E4D053C-670D-48EC-8207-9B7FC18B7F10}" presName="textRect" presStyleLbl="revTx" presStyleIdx="0" presStyleCnt="3" custLinFactNeighborY="-15490">
        <dgm:presLayoutVars>
          <dgm:chMax val="1"/>
          <dgm:chPref val="1"/>
        </dgm:presLayoutVars>
      </dgm:prSet>
      <dgm:spPr/>
    </dgm:pt>
    <dgm:pt modelId="{EF00D1B8-ED0D-4318-8912-80B05E9FBAD8}" type="pres">
      <dgm:prSet presAssocID="{28FC341E-DF1A-4CEF-9D94-071EF08701A6}" presName="sibTrans" presStyleCnt="0"/>
      <dgm:spPr/>
    </dgm:pt>
    <dgm:pt modelId="{63D965F8-9D07-4A43-A7A1-D290A6897CE0}" type="pres">
      <dgm:prSet presAssocID="{695A6B23-0625-41F5-A83B-D07847E0CF42}" presName="compNode" presStyleCnt="0"/>
      <dgm:spPr/>
    </dgm:pt>
    <dgm:pt modelId="{C4ACA417-C593-4167-8D7A-8B972AF010F0}" type="pres">
      <dgm:prSet presAssocID="{695A6B23-0625-41F5-A83B-D07847E0CF4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B8BA073-6BCB-4FF0-97C3-105B16006834}" type="pres">
      <dgm:prSet presAssocID="{695A6B23-0625-41F5-A83B-D07847E0CF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1BD4C94-C9FE-4A3C-9EF1-B5196031A051}" type="pres">
      <dgm:prSet presAssocID="{695A6B23-0625-41F5-A83B-D07847E0CF42}" presName="spaceRect" presStyleCnt="0"/>
      <dgm:spPr/>
    </dgm:pt>
    <dgm:pt modelId="{421F1F77-359C-45DE-AF94-C7DEDAB1B4D9}" type="pres">
      <dgm:prSet presAssocID="{695A6B23-0625-41F5-A83B-D07847E0CF42}" presName="textRect" presStyleLbl="revTx" presStyleIdx="1" presStyleCnt="3" custLinFactNeighborY="-15490">
        <dgm:presLayoutVars>
          <dgm:chMax val="1"/>
          <dgm:chPref val="1"/>
        </dgm:presLayoutVars>
      </dgm:prSet>
      <dgm:spPr/>
    </dgm:pt>
    <dgm:pt modelId="{8A7AE3E6-7AD3-4881-BFFD-E56C21E6A789}" type="pres">
      <dgm:prSet presAssocID="{E64AC5BE-086E-44EF-9F6F-B9177516DC34}" presName="sibTrans" presStyleCnt="0"/>
      <dgm:spPr/>
    </dgm:pt>
    <dgm:pt modelId="{2C8A3B56-289B-4E6D-B43D-DA30F35DA6B0}" type="pres">
      <dgm:prSet presAssocID="{1B80BD3E-1610-4AAD-B2EE-A8316D1B5FD6}" presName="compNode" presStyleCnt="0"/>
      <dgm:spPr/>
    </dgm:pt>
    <dgm:pt modelId="{01364932-95BB-4363-B46B-DD9AE9BA56F8}" type="pres">
      <dgm:prSet presAssocID="{1B80BD3E-1610-4AAD-B2EE-A8316D1B5FD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433B5F1-48A3-4509-B3A7-1A9630EF6E7F}" type="pres">
      <dgm:prSet presAssocID="{1B80BD3E-1610-4AAD-B2EE-A8316D1B5FD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E41066B-4904-43CB-BCB5-08DD5A02E123}" type="pres">
      <dgm:prSet presAssocID="{1B80BD3E-1610-4AAD-B2EE-A8316D1B5FD6}" presName="spaceRect" presStyleCnt="0"/>
      <dgm:spPr/>
    </dgm:pt>
    <dgm:pt modelId="{B8094932-EC37-4B65-B409-62621E91224B}" type="pres">
      <dgm:prSet presAssocID="{1B80BD3E-1610-4AAD-B2EE-A8316D1B5FD6}" presName="textRect" presStyleLbl="revTx" presStyleIdx="2" presStyleCnt="3" custScaleY="178475">
        <dgm:presLayoutVars>
          <dgm:chMax val="1"/>
          <dgm:chPref val="1"/>
        </dgm:presLayoutVars>
      </dgm:prSet>
      <dgm:spPr/>
    </dgm:pt>
  </dgm:ptLst>
  <dgm:cxnLst>
    <dgm:cxn modelId="{10292A60-4494-4764-85E9-5E19CBBA49B2}" srcId="{D1FBC673-7E35-4E1B-92E6-0D0F52B4ACDB}" destId="{1E4D053C-670D-48EC-8207-9B7FC18B7F10}" srcOrd="0" destOrd="0" parTransId="{F25A5C22-0456-436D-A9E8-54BAEFC2F28D}" sibTransId="{28FC341E-DF1A-4CEF-9D94-071EF08701A6}"/>
    <dgm:cxn modelId="{11266D6A-68A0-4949-B599-5E521AF74F02}" type="presOf" srcId="{695A6B23-0625-41F5-A83B-D07847E0CF42}" destId="{421F1F77-359C-45DE-AF94-C7DEDAB1B4D9}" srcOrd="0" destOrd="0" presId="urn:microsoft.com/office/officeart/2018/5/layout/IconLeafLabelList"/>
    <dgm:cxn modelId="{D9F23E56-2D0E-46DD-AAA6-2F1695309654}" type="presOf" srcId="{D1FBC673-7E35-4E1B-92E6-0D0F52B4ACDB}" destId="{44C5550C-04A3-4590-96B8-5CC3000D2000}" srcOrd="0" destOrd="0" presId="urn:microsoft.com/office/officeart/2018/5/layout/IconLeafLabelList"/>
    <dgm:cxn modelId="{D454C1B3-9373-4921-A51A-17CA085C7B29}" type="presOf" srcId="{1B80BD3E-1610-4AAD-B2EE-A8316D1B5FD6}" destId="{B8094932-EC37-4B65-B409-62621E91224B}" srcOrd="0" destOrd="0" presId="urn:microsoft.com/office/officeart/2018/5/layout/IconLeafLabelList"/>
    <dgm:cxn modelId="{C715FBC0-AEBC-48D6-B396-70C8C7E98D11}" type="presOf" srcId="{1E4D053C-670D-48EC-8207-9B7FC18B7F10}" destId="{830386B9-9ABB-4A98-800A-BEE14ADC2CCE}" srcOrd="0" destOrd="0" presId="urn:microsoft.com/office/officeart/2018/5/layout/IconLeafLabelList"/>
    <dgm:cxn modelId="{A65F39C2-8D7F-4794-A8FE-2F84745B2759}" srcId="{D1FBC673-7E35-4E1B-92E6-0D0F52B4ACDB}" destId="{695A6B23-0625-41F5-A83B-D07847E0CF42}" srcOrd="1" destOrd="0" parTransId="{B7A29F3E-4A38-488A-BECC-1F316E5B47B1}" sibTransId="{E64AC5BE-086E-44EF-9F6F-B9177516DC34}"/>
    <dgm:cxn modelId="{AF1D90F5-F46A-4994-8067-85E3E4D6531D}" srcId="{D1FBC673-7E35-4E1B-92E6-0D0F52B4ACDB}" destId="{1B80BD3E-1610-4AAD-B2EE-A8316D1B5FD6}" srcOrd="2" destOrd="0" parTransId="{8A33F094-8872-4E80-A66D-76B4DADF24DD}" sibTransId="{C5F09653-9DF6-45E1-B96A-957D1DBB49CB}"/>
    <dgm:cxn modelId="{633B23AE-4BE4-4853-8741-C02B5A1034A1}" type="presParOf" srcId="{44C5550C-04A3-4590-96B8-5CC3000D2000}" destId="{2BB0E98B-62EC-457D-BBED-57C896A724ED}" srcOrd="0" destOrd="0" presId="urn:microsoft.com/office/officeart/2018/5/layout/IconLeafLabelList"/>
    <dgm:cxn modelId="{42F267FC-0680-4922-BBBB-2603C79304B2}" type="presParOf" srcId="{2BB0E98B-62EC-457D-BBED-57C896A724ED}" destId="{E5B90CF1-A465-4EB9-8044-6448D90CEDED}" srcOrd="0" destOrd="0" presId="urn:microsoft.com/office/officeart/2018/5/layout/IconLeafLabelList"/>
    <dgm:cxn modelId="{7FA080F0-E51F-42DA-8F01-ABDB581A4707}" type="presParOf" srcId="{2BB0E98B-62EC-457D-BBED-57C896A724ED}" destId="{D1B3F7F1-C8F9-487A-802D-21F0F71D7263}" srcOrd="1" destOrd="0" presId="urn:microsoft.com/office/officeart/2018/5/layout/IconLeafLabelList"/>
    <dgm:cxn modelId="{77237E50-C065-4700-B3C3-6D0DAA38A250}" type="presParOf" srcId="{2BB0E98B-62EC-457D-BBED-57C896A724ED}" destId="{682019E1-2CF1-4457-828D-00153DA43FF7}" srcOrd="2" destOrd="0" presId="urn:microsoft.com/office/officeart/2018/5/layout/IconLeafLabelList"/>
    <dgm:cxn modelId="{D4F01D0D-AD86-4B70-81E7-F934271BE532}" type="presParOf" srcId="{2BB0E98B-62EC-457D-BBED-57C896A724ED}" destId="{830386B9-9ABB-4A98-800A-BEE14ADC2CCE}" srcOrd="3" destOrd="0" presId="urn:microsoft.com/office/officeart/2018/5/layout/IconLeafLabelList"/>
    <dgm:cxn modelId="{7906B4C4-9F28-415B-9094-DF81F91FCAB9}" type="presParOf" srcId="{44C5550C-04A3-4590-96B8-5CC3000D2000}" destId="{EF00D1B8-ED0D-4318-8912-80B05E9FBAD8}" srcOrd="1" destOrd="0" presId="urn:microsoft.com/office/officeart/2018/5/layout/IconLeafLabelList"/>
    <dgm:cxn modelId="{2EF8B938-3E2C-4BB0-BA7B-CF561E235896}" type="presParOf" srcId="{44C5550C-04A3-4590-96B8-5CC3000D2000}" destId="{63D965F8-9D07-4A43-A7A1-D290A6897CE0}" srcOrd="2" destOrd="0" presId="urn:microsoft.com/office/officeart/2018/5/layout/IconLeafLabelList"/>
    <dgm:cxn modelId="{C19D9988-AC83-406F-891D-3834FE6E195F}" type="presParOf" srcId="{63D965F8-9D07-4A43-A7A1-D290A6897CE0}" destId="{C4ACA417-C593-4167-8D7A-8B972AF010F0}" srcOrd="0" destOrd="0" presId="urn:microsoft.com/office/officeart/2018/5/layout/IconLeafLabelList"/>
    <dgm:cxn modelId="{C6DD3288-3A39-4005-9A15-A0A3B437BBE6}" type="presParOf" srcId="{63D965F8-9D07-4A43-A7A1-D290A6897CE0}" destId="{FB8BA073-6BCB-4FF0-97C3-105B16006834}" srcOrd="1" destOrd="0" presId="urn:microsoft.com/office/officeart/2018/5/layout/IconLeafLabelList"/>
    <dgm:cxn modelId="{5239D453-195A-4192-82F1-55468A5232E3}" type="presParOf" srcId="{63D965F8-9D07-4A43-A7A1-D290A6897CE0}" destId="{C1BD4C94-C9FE-4A3C-9EF1-B5196031A051}" srcOrd="2" destOrd="0" presId="urn:microsoft.com/office/officeart/2018/5/layout/IconLeafLabelList"/>
    <dgm:cxn modelId="{F982CE8E-AFB3-41EC-877E-C39B7407ED79}" type="presParOf" srcId="{63D965F8-9D07-4A43-A7A1-D290A6897CE0}" destId="{421F1F77-359C-45DE-AF94-C7DEDAB1B4D9}" srcOrd="3" destOrd="0" presId="urn:microsoft.com/office/officeart/2018/5/layout/IconLeafLabelList"/>
    <dgm:cxn modelId="{EEF136FB-37B8-4B90-B4B7-0ADE45431006}" type="presParOf" srcId="{44C5550C-04A3-4590-96B8-5CC3000D2000}" destId="{8A7AE3E6-7AD3-4881-BFFD-E56C21E6A789}" srcOrd="3" destOrd="0" presId="urn:microsoft.com/office/officeart/2018/5/layout/IconLeafLabelList"/>
    <dgm:cxn modelId="{A81890D8-3AB5-4AD2-8FC4-48D03571F956}" type="presParOf" srcId="{44C5550C-04A3-4590-96B8-5CC3000D2000}" destId="{2C8A3B56-289B-4E6D-B43D-DA30F35DA6B0}" srcOrd="4" destOrd="0" presId="urn:microsoft.com/office/officeart/2018/5/layout/IconLeafLabelList"/>
    <dgm:cxn modelId="{9FB17C51-A1D1-4795-9661-2F9FC196BE4C}" type="presParOf" srcId="{2C8A3B56-289B-4E6D-B43D-DA30F35DA6B0}" destId="{01364932-95BB-4363-B46B-DD9AE9BA56F8}" srcOrd="0" destOrd="0" presId="urn:microsoft.com/office/officeart/2018/5/layout/IconLeafLabelList"/>
    <dgm:cxn modelId="{8CF71D0B-A1B9-4E09-912A-92F3F6B8F52D}" type="presParOf" srcId="{2C8A3B56-289B-4E6D-B43D-DA30F35DA6B0}" destId="{7433B5F1-48A3-4509-B3A7-1A9630EF6E7F}" srcOrd="1" destOrd="0" presId="urn:microsoft.com/office/officeart/2018/5/layout/IconLeafLabelList"/>
    <dgm:cxn modelId="{C74F289D-7E98-4AF3-BFB4-6E1150019F3F}" type="presParOf" srcId="{2C8A3B56-289B-4E6D-B43D-DA30F35DA6B0}" destId="{3E41066B-4904-43CB-BCB5-08DD5A02E123}" srcOrd="2" destOrd="0" presId="urn:microsoft.com/office/officeart/2018/5/layout/IconLeafLabelList"/>
    <dgm:cxn modelId="{4881595B-C45A-4724-900F-B43610E7A4B3}" type="presParOf" srcId="{2C8A3B56-289B-4E6D-B43D-DA30F35DA6B0}" destId="{B8094932-EC37-4B65-B409-62621E91224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CA6086-3858-4A07-B5AE-B3F375A1BFE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C9C59-62CE-40CA-8DC1-8D6B02B7B6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Funded programs must submit an evaluation approximately six weeks following the conclusion of the funding period.</a:t>
          </a:r>
        </a:p>
      </dgm:t>
    </dgm:pt>
    <dgm:pt modelId="{E22DD4C0-FEEA-4A34-B656-CD2541D51FDE}" type="parTrans" cxnId="{C9F665C7-DBEE-41BF-89D7-B081E7416AD5}">
      <dgm:prSet/>
      <dgm:spPr/>
      <dgm:t>
        <a:bodyPr/>
        <a:lstStyle/>
        <a:p>
          <a:endParaRPr lang="en-US"/>
        </a:p>
      </dgm:t>
    </dgm:pt>
    <dgm:pt modelId="{60C61794-E9C5-402D-8EDE-B707F6801DA7}" type="sibTrans" cxnId="{C9F665C7-DBEE-41BF-89D7-B081E7416AD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580FAD3-1B24-4074-BF99-4CA5492F3E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venir LT Std 45 Book" panose="020B0502020203020204" pitchFamily="34" charset="0"/>
            </a:rPr>
            <a:t>The link to the evaluation form can be found on the EOPC SharePoint site under “Resources for EOPC funded programs.” </a:t>
          </a:r>
        </a:p>
      </dgm:t>
    </dgm:pt>
    <dgm:pt modelId="{430D6852-D776-4C45-9DE5-84EE173B1AB3}" type="parTrans" cxnId="{C767AAE1-58C3-4D1D-9C0F-D903BD534622}">
      <dgm:prSet/>
      <dgm:spPr/>
      <dgm:t>
        <a:bodyPr/>
        <a:lstStyle/>
        <a:p>
          <a:endParaRPr lang="en-US"/>
        </a:p>
      </dgm:t>
    </dgm:pt>
    <dgm:pt modelId="{403033FC-7DDF-4984-BD8C-3A6D35EDC703}" type="sibTrans" cxnId="{C767AAE1-58C3-4D1D-9C0F-D903BD534622}">
      <dgm:prSet/>
      <dgm:spPr/>
      <dgm:t>
        <a:bodyPr/>
        <a:lstStyle/>
        <a:p>
          <a:endParaRPr lang="en-US"/>
        </a:p>
      </dgm:t>
    </dgm:pt>
    <dgm:pt modelId="{EA5C5793-243A-4E6A-8BD1-6BCE3B209C5F}" type="pres">
      <dgm:prSet presAssocID="{6ECA6086-3858-4A07-B5AE-B3F375A1BFE7}" presName="root" presStyleCnt="0">
        <dgm:presLayoutVars>
          <dgm:dir/>
          <dgm:resizeHandles val="exact"/>
        </dgm:presLayoutVars>
      </dgm:prSet>
      <dgm:spPr/>
    </dgm:pt>
    <dgm:pt modelId="{05FD992E-B17F-4F30-A7AB-7710D6562763}" type="pres">
      <dgm:prSet presAssocID="{6ECA6086-3858-4A07-B5AE-B3F375A1BFE7}" presName="container" presStyleCnt="0">
        <dgm:presLayoutVars>
          <dgm:dir/>
          <dgm:resizeHandles val="exact"/>
        </dgm:presLayoutVars>
      </dgm:prSet>
      <dgm:spPr/>
    </dgm:pt>
    <dgm:pt modelId="{61565FC5-9758-4A67-9CCE-53AC7505F859}" type="pres">
      <dgm:prSet presAssocID="{393C9C59-62CE-40CA-8DC1-8D6B02B7B6AB}" presName="compNode" presStyleCnt="0"/>
      <dgm:spPr/>
    </dgm:pt>
    <dgm:pt modelId="{25D9AF02-5BBE-4803-8A1C-37FB05DA832A}" type="pres">
      <dgm:prSet presAssocID="{393C9C59-62CE-40CA-8DC1-8D6B02B7B6AB}" presName="iconBgRect" presStyleLbl="bgShp" presStyleIdx="0" presStyleCnt="2"/>
      <dgm:spPr/>
    </dgm:pt>
    <dgm:pt modelId="{0E925872-506E-4EE5-BED8-DE38697EB049}" type="pres">
      <dgm:prSet presAssocID="{393C9C59-62CE-40CA-8DC1-8D6B02B7B6A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68066D4-AC9C-4709-8CBB-DA7B81DB5AAF}" type="pres">
      <dgm:prSet presAssocID="{393C9C59-62CE-40CA-8DC1-8D6B02B7B6AB}" presName="spaceRect" presStyleCnt="0"/>
      <dgm:spPr/>
    </dgm:pt>
    <dgm:pt modelId="{48986DBA-56ED-432B-8C6B-C13858C52C68}" type="pres">
      <dgm:prSet presAssocID="{393C9C59-62CE-40CA-8DC1-8D6B02B7B6AB}" presName="textRect" presStyleLbl="revTx" presStyleIdx="0" presStyleCnt="2">
        <dgm:presLayoutVars>
          <dgm:chMax val="1"/>
          <dgm:chPref val="1"/>
        </dgm:presLayoutVars>
      </dgm:prSet>
      <dgm:spPr/>
    </dgm:pt>
    <dgm:pt modelId="{062C6FDF-FDA0-41DE-AE00-986BC32C36D1}" type="pres">
      <dgm:prSet presAssocID="{60C61794-E9C5-402D-8EDE-B707F6801DA7}" presName="sibTrans" presStyleLbl="sibTrans2D1" presStyleIdx="0" presStyleCnt="0"/>
      <dgm:spPr/>
    </dgm:pt>
    <dgm:pt modelId="{975B8B5E-B110-475D-9EF8-A7DF2F76B448}" type="pres">
      <dgm:prSet presAssocID="{F580FAD3-1B24-4074-BF99-4CA5492F3EA7}" presName="compNode" presStyleCnt="0"/>
      <dgm:spPr/>
    </dgm:pt>
    <dgm:pt modelId="{FB0E2132-17C4-44B7-B9DD-30422A54B99D}" type="pres">
      <dgm:prSet presAssocID="{F580FAD3-1B24-4074-BF99-4CA5492F3EA7}" presName="iconBgRect" presStyleLbl="bgShp" presStyleIdx="1" presStyleCnt="2"/>
      <dgm:spPr/>
    </dgm:pt>
    <dgm:pt modelId="{B4514246-AA2E-42B5-8465-7CC442F5043C}" type="pres">
      <dgm:prSet presAssocID="{F580FAD3-1B24-4074-BF99-4CA5492F3EA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BCC97E8-AD5F-4F94-A4F0-BBF5C528C5A0}" type="pres">
      <dgm:prSet presAssocID="{F580FAD3-1B24-4074-BF99-4CA5492F3EA7}" presName="spaceRect" presStyleCnt="0"/>
      <dgm:spPr/>
    </dgm:pt>
    <dgm:pt modelId="{4B7DA807-F6E8-4B7F-BC8F-2472028A9830}" type="pres">
      <dgm:prSet presAssocID="{F580FAD3-1B24-4074-BF99-4CA5492F3EA7}" presName="textRect" presStyleLbl="revTx" presStyleIdx="1" presStyleCnt="2" custLinFactNeighborX="-297" custLinFactNeighborY="931">
        <dgm:presLayoutVars>
          <dgm:chMax val="1"/>
          <dgm:chPref val="1"/>
        </dgm:presLayoutVars>
      </dgm:prSet>
      <dgm:spPr/>
    </dgm:pt>
  </dgm:ptLst>
  <dgm:cxnLst>
    <dgm:cxn modelId="{68E63610-D1B0-46BE-A72D-4D32ED47BEF5}" type="presOf" srcId="{6ECA6086-3858-4A07-B5AE-B3F375A1BFE7}" destId="{EA5C5793-243A-4E6A-8BD1-6BCE3B209C5F}" srcOrd="0" destOrd="0" presId="urn:microsoft.com/office/officeart/2018/2/layout/IconCircleList"/>
    <dgm:cxn modelId="{6FBF9584-CB62-44CF-B55D-3698CE7F8293}" type="presOf" srcId="{F580FAD3-1B24-4074-BF99-4CA5492F3EA7}" destId="{4B7DA807-F6E8-4B7F-BC8F-2472028A9830}" srcOrd="0" destOrd="0" presId="urn:microsoft.com/office/officeart/2018/2/layout/IconCircleList"/>
    <dgm:cxn modelId="{8A7E9095-B46B-43F0-BA0E-5CB08EC90B87}" type="presOf" srcId="{60C61794-E9C5-402D-8EDE-B707F6801DA7}" destId="{062C6FDF-FDA0-41DE-AE00-986BC32C36D1}" srcOrd="0" destOrd="0" presId="urn:microsoft.com/office/officeart/2018/2/layout/IconCircleList"/>
    <dgm:cxn modelId="{C9F665C7-DBEE-41BF-89D7-B081E7416AD5}" srcId="{6ECA6086-3858-4A07-B5AE-B3F375A1BFE7}" destId="{393C9C59-62CE-40CA-8DC1-8D6B02B7B6AB}" srcOrd="0" destOrd="0" parTransId="{E22DD4C0-FEEA-4A34-B656-CD2541D51FDE}" sibTransId="{60C61794-E9C5-402D-8EDE-B707F6801DA7}"/>
    <dgm:cxn modelId="{009B7EE0-E8DC-4EB1-B216-32F77EE75C4A}" type="presOf" srcId="{393C9C59-62CE-40CA-8DC1-8D6B02B7B6AB}" destId="{48986DBA-56ED-432B-8C6B-C13858C52C68}" srcOrd="0" destOrd="0" presId="urn:microsoft.com/office/officeart/2018/2/layout/IconCircleList"/>
    <dgm:cxn modelId="{C767AAE1-58C3-4D1D-9C0F-D903BD534622}" srcId="{6ECA6086-3858-4A07-B5AE-B3F375A1BFE7}" destId="{F580FAD3-1B24-4074-BF99-4CA5492F3EA7}" srcOrd="1" destOrd="0" parTransId="{430D6852-D776-4C45-9DE5-84EE173B1AB3}" sibTransId="{403033FC-7DDF-4984-BD8C-3A6D35EDC703}"/>
    <dgm:cxn modelId="{452CCC62-3A3F-4E42-8BAE-6E41A86F7F64}" type="presParOf" srcId="{EA5C5793-243A-4E6A-8BD1-6BCE3B209C5F}" destId="{05FD992E-B17F-4F30-A7AB-7710D6562763}" srcOrd="0" destOrd="0" presId="urn:microsoft.com/office/officeart/2018/2/layout/IconCircleList"/>
    <dgm:cxn modelId="{3FFF94F6-20B2-4ED7-8B2B-88C5E6662C44}" type="presParOf" srcId="{05FD992E-B17F-4F30-A7AB-7710D6562763}" destId="{61565FC5-9758-4A67-9CCE-53AC7505F859}" srcOrd="0" destOrd="0" presId="urn:microsoft.com/office/officeart/2018/2/layout/IconCircleList"/>
    <dgm:cxn modelId="{699931BF-4437-4713-906D-99EC690D4241}" type="presParOf" srcId="{61565FC5-9758-4A67-9CCE-53AC7505F859}" destId="{25D9AF02-5BBE-4803-8A1C-37FB05DA832A}" srcOrd="0" destOrd="0" presId="urn:microsoft.com/office/officeart/2018/2/layout/IconCircleList"/>
    <dgm:cxn modelId="{0A970351-8761-4744-803D-0D6B3ACF99A1}" type="presParOf" srcId="{61565FC5-9758-4A67-9CCE-53AC7505F859}" destId="{0E925872-506E-4EE5-BED8-DE38697EB049}" srcOrd="1" destOrd="0" presId="urn:microsoft.com/office/officeart/2018/2/layout/IconCircleList"/>
    <dgm:cxn modelId="{201AADB5-C12C-4F3C-902F-2E4D6A45F78C}" type="presParOf" srcId="{61565FC5-9758-4A67-9CCE-53AC7505F859}" destId="{A68066D4-AC9C-4709-8CBB-DA7B81DB5AAF}" srcOrd="2" destOrd="0" presId="urn:microsoft.com/office/officeart/2018/2/layout/IconCircleList"/>
    <dgm:cxn modelId="{64FAE22A-38D5-4327-B0DD-15D12BD6AC05}" type="presParOf" srcId="{61565FC5-9758-4A67-9CCE-53AC7505F859}" destId="{48986DBA-56ED-432B-8C6B-C13858C52C68}" srcOrd="3" destOrd="0" presId="urn:microsoft.com/office/officeart/2018/2/layout/IconCircleList"/>
    <dgm:cxn modelId="{12EC3C5E-3799-4C6E-A169-66AC2F2EA75C}" type="presParOf" srcId="{05FD992E-B17F-4F30-A7AB-7710D6562763}" destId="{062C6FDF-FDA0-41DE-AE00-986BC32C36D1}" srcOrd="1" destOrd="0" presId="urn:microsoft.com/office/officeart/2018/2/layout/IconCircleList"/>
    <dgm:cxn modelId="{F5CFFC8A-9CA9-42FB-9B28-7E665AB8CB7B}" type="presParOf" srcId="{05FD992E-B17F-4F30-A7AB-7710D6562763}" destId="{975B8B5E-B110-475D-9EF8-A7DF2F76B448}" srcOrd="2" destOrd="0" presId="urn:microsoft.com/office/officeart/2018/2/layout/IconCircleList"/>
    <dgm:cxn modelId="{72AE41D5-2D47-4880-9D0A-D57ACEDB1042}" type="presParOf" srcId="{975B8B5E-B110-475D-9EF8-A7DF2F76B448}" destId="{FB0E2132-17C4-44B7-B9DD-30422A54B99D}" srcOrd="0" destOrd="0" presId="urn:microsoft.com/office/officeart/2018/2/layout/IconCircleList"/>
    <dgm:cxn modelId="{F90BCF61-3E88-4D43-A2CB-8D7FCD1A6B81}" type="presParOf" srcId="{975B8B5E-B110-475D-9EF8-A7DF2F76B448}" destId="{B4514246-AA2E-42B5-8465-7CC442F5043C}" srcOrd="1" destOrd="0" presId="urn:microsoft.com/office/officeart/2018/2/layout/IconCircleList"/>
    <dgm:cxn modelId="{054379C1-F4EA-4487-A9E8-1FB160C38724}" type="presParOf" srcId="{975B8B5E-B110-475D-9EF8-A7DF2F76B448}" destId="{1BCC97E8-AD5F-4F94-A4F0-BBF5C528C5A0}" srcOrd="2" destOrd="0" presId="urn:microsoft.com/office/officeart/2018/2/layout/IconCircleList"/>
    <dgm:cxn modelId="{B1749EC3-0E6E-4F7F-BD36-75C742872EC2}" type="presParOf" srcId="{975B8B5E-B110-475D-9EF8-A7DF2F76B448}" destId="{4B7DA807-F6E8-4B7F-BC8F-2472028A983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09992-9614-4C28-AFE7-2A2D862F900F}">
      <dsp:nvSpPr>
        <dsp:cNvPr id="0" name=""/>
        <dsp:cNvSpPr/>
      </dsp:nvSpPr>
      <dsp:spPr>
        <a:xfrm>
          <a:off x="0" y="0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1F781-098A-4B91-9B0A-BECEDF048B0D}">
      <dsp:nvSpPr>
        <dsp:cNvPr id="0" name=""/>
        <dsp:cNvSpPr/>
      </dsp:nvSpPr>
      <dsp:spPr>
        <a:xfrm>
          <a:off x="0" y="0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Campus climate</a:t>
          </a:r>
        </a:p>
      </dsp:txBody>
      <dsp:txXfrm>
        <a:off x="0" y="0"/>
        <a:ext cx="10121276" cy="415375"/>
      </dsp:txXfrm>
    </dsp:sp>
    <dsp:sp modelId="{6F1C348D-E730-45B1-A564-F5A3E386CD64}">
      <dsp:nvSpPr>
        <dsp:cNvPr id="0" name=""/>
        <dsp:cNvSpPr/>
      </dsp:nvSpPr>
      <dsp:spPr>
        <a:xfrm>
          <a:off x="0" y="415375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BA93F-5C11-4166-9145-3587E9A73E49}">
      <dsp:nvSpPr>
        <dsp:cNvPr id="0" name=""/>
        <dsp:cNvSpPr/>
      </dsp:nvSpPr>
      <dsp:spPr>
        <a:xfrm>
          <a:off x="0" y="415375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Curriculum</a:t>
          </a:r>
        </a:p>
      </dsp:txBody>
      <dsp:txXfrm>
        <a:off x="0" y="415375"/>
        <a:ext cx="10121276" cy="415375"/>
      </dsp:txXfrm>
    </dsp:sp>
    <dsp:sp modelId="{FF7DEDEA-AC70-4994-85AB-58125E57AF46}">
      <dsp:nvSpPr>
        <dsp:cNvPr id="0" name=""/>
        <dsp:cNvSpPr/>
      </dsp:nvSpPr>
      <dsp:spPr>
        <a:xfrm>
          <a:off x="0" y="830751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4B015-9AC0-4F95-8742-088432B64A7E}">
      <dsp:nvSpPr>
        <dsp:cNvPr id="0" name=""/>
        <dsp:cNvSpPr/>
      </dsp:nvSpPr>
      <dsp:spPr>
        <a:xfrm>
          <a:off x="0" y="830751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Faculty and staff recruiting</a:t>
          </a:r>
        </a:p>
      </dsp:txBody>
      <dsp:txXfrm>
        <a:off x="0" y="830751"/>
        <a:ext cx="10121276" cy="415375"/>
      </dsp:txXfrm>
    </dsp:sp>
    <dsp:sp modelId="{688A8DBE-59F2-47EB-8AC4-F55E8DA361CC}">
      <dsp:nvSpPr>
        <dsp:cNvPr id="0" name=""/>
        <dsp:cNvSpPr/>
      </dsp:nvSpPr>
      <dsp:spPr>
        <a:xfrm>
          <a:off x="0" y="1246126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AF669-161C-4B55-9989-4C369F8B460F}">
      <dsp:nvSpPr>
        <dsp:cNvPr id="0" name=""/>
        <dsp:cNvSpPr/>
      </dsp:nvSpPr>
      <dsp:spPr>
        <a:xfrm>
          <a:off x="0" y="1246126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Faculty and staff retention</a:t>
          </a:r>
        </a:p>
      </dsp:txBody>
      <dsp:txXfrm>
        <a:off x="0" y="1246126"/>
        <a:ext cx="10121276" cy="415375"/>
      </dsp:txXfrm>
    </dsp:sp>
    <dsp:sp modelId="{0242B3A5-6F9A-4856-A97A-43BEA5E36A36}">
      <dsp:nvSpPr>
        <dsp:cNvPr id="0" name=""/>
        <dsp:cNvSpPr/>
      </dsp:nvSpPr>
      <dsp:spPr>
        <a:xfrm>
          <a:off x="0" y="1661502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51716-0F76-4C59-A9CD-3D85A0CC2D5A}">
      <dsp:nvSpPr>
        <dsp:cNvPr id="0" name=""/>
        <dsp:cNvSpPr/>
      </dsp:nvSpPr>
      <dsp:spPr>
        <a:xfrm>
          <a:off x="0" y="1661502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Leadership development</a:t>
          </a:r>
        </a:p>
      </dsp:txBody>
      <dsp:txXfrm>
        <a:off x="0" y="1661502"/>
        <a:ext cx="10121276" cy="415375"/>
      </dsp:txXfrm>
    </dsp:sp>
    <dsp:sp modelId="{C6826DCF-74A9-4014-9713-9A114D4F55FC}">
      <dsp:nvSpPr>
        <dsp:cNvPr id="0" name=""/>
        <dsp:cNvSpPr/>
      </dsp:nvSpPr>
      <dsp:spPr>
        <a:xfrm>
          <a:off x="0" y="2076878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09E5E-78FF-49EA-B1DA-9BBE97A6DBAD}">
      <dsp:nvSpPr>
        <dsp:cNvPr id="0" name=""/>
        <dsp:cNvSpPr/>
      </dsp:nvSpPr>
      <dsp:spPr>
        <a:xfrm>
          <a:off x="0" y="2076878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Student recruiting</a:t>
          </a:r>
        </a:p>
      </dsp:txBody>
      <dsp:txXfrm>
        <a:off x="0" y="2076878"/>
        <a:ext cx="10121276" cy="415375"/>
      </dsp:txXfrm>
    </dsp:sp>
    <dsp:sp modelId="{3BE253ED-6DF1-4A90-AE5F-183FDEA16000}">
      <dsp:nvSpPr>
        <dsp:cNvPr id="0" name=""/>
        <dsp:cNvSpPr/>
      </dsp:nvSpPr>
      <dsp:spPr>
        <a:xfrm>
          <a:off x="0" y="2492253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7EC3D-6331-4157-AEFF-7D947B894BBD}">
      <dsp:nvSpPr>
        <dsp:cNvPr id="0" name=""/>
        <dsp:cNvSpPr/>
      </dsp:nvSpPr>
      <dsp:spPr>
        <a:xfrm>
          <a:off x="0" y="2492253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Student retention and graduation</a:t>
          </a:r>
        </a:p>
      </dsp:txBody>
      <dsp:txXfrm>
        <a:off x="0" y="2492253"/>
        <a:ext cx="10121276" cy="415375"/>
      </dsp:txXfrm>
    </dsp:sp>
    <dsp:sp modelId="{3AE886DC-BA99-4920-A8D2-838F448A592F}">
      <dsp:nvSpPr>
        <dsp:cNvPr id="0" name=""/>
        <dsp:cNvSpPr/>
      </dsp:nvSpPr>
      <dsp:spPr>
        <a:xfrm>
          <a:off x="0" y="2907629"/>
          <a:ext cx="101212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DB8C8-74BA-4766-B034-934F6C1DD0D5}">
      <dsp:nvSpPr>
        <dsp:cNvPr id="0" name=""/>
        <dsp:cNvSpPr/>
      </dsp:nvSpPr>
      <dsp:spPr>
        <a:xfrm>
          <a:off x="0" y="2907629"/>
          <a:ext cx="10121276" cy="415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LT Std 45 Book" panose="020B0502020203020204" pitchFamily="34" charset="0"/>
            </a:rPr>
            <a:t>Organizational change</a:t>
          </a:r>
        </a:p>
      </dsp:txBody>
      <dsp:txXfrm>
        <a:off x="0" y="2907629"/>
        <a:ext cx="10121276" cy="415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69D71-A85A-48C1-9E48-FDE4424CFA25}">
      <dsp:nvSpPr>
        <dsp:cNvPr id="0" name=""/>
        <dsp:cNvSpPr/>
      </dsp:nvSpPr>
      <dsp:spPr>
        <a:xfrm>
          <a:off x="706748" y="795963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B5E003-E723-47CD-8670-BF67AF272E37}">
      <dsp:nvSpPr>
        <dsp:cNvPr id="0" name=""/>
        <dsp:cNvSpPr/>
      </dsp:nvSpPr>
      <dsp:spPr>
        <a:xfrm>
          <a:off x="974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9F4A1-DE55-42B7-8AD0-40211A2BD0B6}">
      <dsp:nvSpPr>
        <dsp:cNvPr id="0" name=""/>
        <dsp:cNvSpPr/>
      </dsp:nvSpPr>
      <dsp:spPr>
        <a:xfrm>
          <a:off x="389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>
              <a:latin typeface="Avenir LT Std 45 Book" panose="020B0502020203020204" pitchFamily="34" charset="0"/>
            </a:rPr>
            <a:t>Goals</a:t>
          </a:r>
        </a:p>
      </dsp:txBody>
      <dsp:txXfrm>
        <a:off x="389874" y="2227103"/>
        <a:ext cx="1800000" cy="720000"/>
      </dsp:txXfrm>
    </dsp:sp>
    <dsp:sp modelId="{40BF2193-282E-4087-ADEF-CAB471B6DAB8}">
      <dsp:nvSpPr>
        <dsp:cNvPr id="0" name=""/>
        <dsp:cNvSpPr/>
      </dsp:nvSpPr>
      <dsp:spPr>
        <a:xfrm>
          <a:off x="2855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94FDA-22C1-4D51-B6FF-D9AA1A86F3DD}">
      <dsp:nvSpPr>
        <dsp:cNvPr id="0" name=""/>
        <dsp:cNvSpPr/>
      </dsp:nvSpPr>
      <dsp:spPr>
        <a:xfrm>
          <a:off x="3089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156C3-5F13-4055-9D5D-8BD02BD60C9E}">
      <dsp:nvSpPr>
        <dsp:cNvPr id="0" name=""/>
        <dsp:cNvSpPr/>
      </dsp:nvSpPr>
      <dsp:spPr>
        <a:xfrm>
          <a:off x="2504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>
              <a:latin typeface="Avenir LT Std 45 Book" panose="020B0502020203020204" pitchFamily="34" charset="0"/>
            </a:rPr>
            <a:t>Outcomes</a:t>
          </a:r>
        </a:p>
      </dsp:txBody>
      <dsp:txXfrm>
        <a:off x="2504874" y="2227103"/>
        <a:ext cx="1800000" cy="720000"/>
      </dsp:txXfrm>
    </dsp:sp>
    <dsp:sp modelId="{59DE5123-AE91-4D43-8224-58D5C5A9E3EC}">
      <dsp:nvSpPr>
        <dsp:cNvPr id="0" name=""/>
        <dsp:cNvSpPr/>
      </dsp:nvSpPr>
      <dsp:spPr>
        <a:xfrm>
          <a:off x="4970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6E218-9C4E-497E-97DA-377BC739C85B}">
      <dsp:nvSpPr>
        <dsp:cNvPr id="0" name=""/>
        <dsp:cNvSpPr/>
      </dsp:nvSpPr>
      <dsp:spPr>
        <a:xfrm>
          <a:off x="5204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A2B43-B17E-4C8A-85B5-B75BEF843881}">
      <dsp:nvSpPr>
        <dsp:cNvPr id="0" name=""/>
        <dsp:cNvSpPr/>
      </dsp:nvSpPr>
      <dsp:spPr>
        <a:xfrm>
          <a:off x="4619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>
              <a:latin typeface="Avenir LT Std 45 Book" panose="020B0502020203020204" pitchFamily="34" charset="0"/>
            </a:rPr>
            <a:t>Activities</a:t>
          </a:r>
        </a:p>
      </dsp:txBody>
      <dsp:txXfrm>
        <a:off x="4619874" y="2227103"/>
        <a:ext cx="1800000" cy="720000"/>
      </dsp:txXfrm>
    </dsp:sp>
    <dsp:sp modelId="{652557F8-C3E0-43DE-883B-291774164A39}">
      <dsp:nvSpPr>
        <dsp:cNvPr id="0" name=""/>
        <dsp:cNvSpPr/>
      </dsp:nvSpPr>
      <dsp:spPr>
        <a:xfrm>
          <a:off x="7085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6F90B-A441-41D4-90D3-D057403C7F41}">
      <dsp:nvSpPr>
        <dsp:cNvPr id="0" name=""/>
        <dsp:cNvSpPr/>
      </dsp:nvSpPr>
      <dsp:spPr>
        <a:xfrm>
          <a:off x="7319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5A1AE-FACE-411D-AC94-0AD0912419A8}">
      <dsp:nvSpPr>
        <dsp:cNvPr id="0" name=""/>
        <dsp:cNvSpPr/>
      </dsp:nvSpPr>
      <dsp:spPr>
        <a:xfrm>
          <a:off x="6734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>
              <a:latin typeface="Avenir LT Std 45 Book" panose="020B0502020203020204" pitchFamily="34" charset="0"/>
            </a:rPr>
            <a:t>Assessment</a:t>
          </a:r>
        </a:p>
      </dsp:txBody>
      <dsp:txXfrm>
        <a:off x="6734874" y="2227103"/>
        <a:ext cx="1800000" cy="720000"/>
      </dsp:txXfrm>
    </dsp:sp>
    <dsp:sp modelId="{613E29A8-A5B9-4191-B0F2-1F8699B20C05}">
      <dsp:nvSpPr>
        <dsp:cNvPr id="0" name=""/>
        <dsp:cNvSpPr/>
      </dsp:nvSpPr>
      <dsp:spPr>
        <a:xfrm>
          <a:off x="9200874" y="78710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AA94D-BA76-4873-9290-B79CD884F5B8}">
      <dsp:nvSpPr>
        <dsp:cNvPr id="0" name=""/>
        <dsp:cNvSpPr/>
      </dsp:nvSpPr>
      <dsp:spPr>
        <a:xfrm>
          <a:off x="9434874" y="102110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6B8E6-1D26-4BBD-B3AB-D9474435663E}">
      <dsp:nvSpPr>
        <dsp:cNvPr id="0" name=""/>
        <dsp:cNvSpPr/>
      </dsp:nvSpPr>
      <dsp:spPr>
        <a:xfrm>
          <a:off x="8849874" y="222710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>
              <a:latin typeface="Avenir LT Std 45 Book" panose="020B0502020203020204" pitchFamily="34" charset="0"/>
            </a:rPr>
            <a:t>Review</a:t>
          </a:r>
        </a:p>
      </dsp:txBody>
      <dsp:txXfrm>
        <a:off x="8849874" y="2227103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6876B-5B81-465A-A10F-CBB039C0EFF9}">
      <dsp:nvSpPr>
        <dsp:cNvPr id="0" name=""/>
        <dsp:cNvSpPr/>
      </dsp:nvSpPr>
      <dsp:spPr>
        <a:xfrm>
          <a:off x="1212569" y="626222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3C4AF-BE5F-44D8-85F4-619743497260}">
      <dsp:nvSpPr>
        <dsp:cNvPr id="0" name=""/>
        <dsp:cNvSpPr/>
      </dsp:nvSpPr>
      <dsp:spPr>
        <a:xfrm>
          <a:off x="417971" y="2283098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LT Std 45 Book" panose="020B0502020203020204" pitchFamily="34" charset="0"/>
            </a:rPr>
            <a:t>How will you determine the extent to which you accomplished the desired outcomes?</a:t>
          </a:r>
        </a:p>
      </dsp:txBody>
      <dsp:txXfrm>
        <a:off x="417971" y="2283098"/>
        <a:ext cx="2889450" cy="720000"/>
      </dsp:txXfrm>
    </dsp:sp>
    <dsp:sp modelId="{B1DDBAFA-B455-40C7-8681-E64042CEE6D1}">
      <dsp:nvSpPr>
        <dsp:cNvPr id="0" name=""/>
        <dsp:cNvSpPr/>
      </dsp:nvSpPr>
      <dsp:spPr>
        <a:xfrm>
          <a:off x="4607673" y="626222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D2A19-AAF2-4503-AE2E-2C01B17702F0}">
      <dsp:nvSpPr>
        <dsp:cNvPr id="0" name=""/>
        <dsp:cNvSpPr/>
      </dsp:nvSpPr>
      <dsp:spPr>
        <a:xfrm>
          <a:off x="3813075" y="2283098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LT Std 45 Book" panose="020B0502020203020204" pitchFamily="34" charset="0"/>
            </a:rPr>
            <a:t>What evidence do you need to have that will help communicate the success of the program?</a:t>
          </a:r>
        </a:p>
      </dsp:txBody>
      <dsp:txXfrm>
        <a:off x="3813075" y="2283098"/>
        <a:ext cx="2889450" cy="720000"/>
      </dsp:txXfrm>
    </dsp:sp>
    <dsp:sp modelId="{6DED7AC4-9378-4737-ADFA-09BB8CE00C1A}">
      <dsp:nvSpPr>
        <dsp:cNvPr id="0" name=""/>
        <dsp:cNvSpPr/>
      </dsp:nvSpPr>
      <dsp:spPr>
        <a:xfrm>
          <a:off x="8002777" y="626222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9E269-E027-46DC-9231-D69765F4B506}">
      <dsp:nvSpPr>
        <dsp:cNvPr id="0" name=""/>
        <dsp:cNvSpPr/>
      </dsp:nvSpPr>
      <dsp:spPr>
        <a:xfrm>
          <a:off x="7208178" y="2283098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venir LT Std 45 Book" panose="020B0502020203020204" pitchFamily="34" charset="0"/>
            </a:rPr>
            <a:t>Attach the assessment instrument to the proposal form.</a:t>
          </a:r>
        </a:p>
      </dsp:txBody>
      <dsp:txXfrm>
        <a:off x="7208178" y="2283098"/>
        <a:ext cx="28894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778CC-4935-4BD0-BBCB-7FCF2231EA9A}">
      <dsp:nvSpPr>
        <dsp:cNvPr id="0" name=""/>
        <dsp:cNvSpPr/>
      </dsp:nvSpPr>
      <dsp:spPr>
        <a:xfrm>
          <a:off x="1283" y="19788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E903B-16A7-4BD3-8E78-2F2A057B83FA}">
      <dsp:nvSpPr>
        <dsp:cNvPr id="0" name=""/>
        <dsp:cNvSpPr/>
      </dsp:nvSpPr>
      <dsp:spPr>
        <a:xfrm>
          <a:off x="501904" y="67347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venir LT Std 45 Book" panose="020B0502020203020204" pitchFamily="34" charset="0"/>
          </a:endParaRPr>
        </a:p>
      </dsp:txBody>
      <dsp:txXfrm>
        <a:off x="585701" y="757267"/>
        <a:ext cx="4337991" cy="2693452"/>
      </dsp:txXfrm>
    </dsp:sp>
    <dsp:sp modelId="{AFFF2C43-9FF9-4123-9210-36F2704F1F72}">
      <dsp:nvSpPr>
        <dsp:cNvPr id="0" name=""/>
        <dsp:cNvSpPr/>
      </dsp:nvSpPr>
      <dsp:spPr>
        <a:xfrm>
          <a:off x="5508109" y="19788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45EBA-D0F3-4D76-BC70-1E8CDCA98EDC}">
      <dsp:nvSpPr>
        <dsp:cNvPr id="0" name=""/>
        <dsp:cNvSpPr/>
      </dsp:nvSpPr>
      <dsp:spPr>
        <a:xfrm>
          <a:off x="6008730" y="67347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venir LT Std 45 Book" panose="020B0502020203020204" pitchFamily="34" charset="0"/>
          </a:endParaRPr>
        </a:p>
      </dsp:txBody>
      <dsp:txXfrm>
        <a:off x="6092527" y="757267"/>
        <a:ext cx="4337991" cy="269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90CF1-A465-4EB9-8044-6448D90CEDED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F7F1-C8F9-487A-802D-21F0F71D7263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386B9-9ABB-4A98-800A-BEE14ADC2CCE}">
      <dsp:nvSpPr>
        <dsp:cNvPr id="0" name=""/>
        <dsp:cNvSpPr/>
      </dsp:nvSpPr>
      <dsp:spPr>
        <a:xfrm>
          <a:off x="75768" y="294164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Review teams</a:t>
          </a:r>
        </a:p>
      </dsp:txBody>
      <dsp:txXfrm>
        <a:off x="75768" y="2941641"/>
        <a:ext cx="3093750" cy="720000"/>
      </dsp:txXfrm>
    </dsp:sp>
    <dsp:sp modelId="{C4ACA417-C593-4167-8D7A-8B972AF010F0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BA073-6BCB-4FF0-97C3-105B16006834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F1F77-359C-45DE-AF94-C7DEDAB1B4D9}">
      <dsp:nvSpPr>
        <dsp:cNvPr id="0" name=""/>
        <dsp:cNvSpPr/>
      </dsp:nvSpPr>
      <dsp:spPr>
        <a:xfrm>
          <a:off x="3710925" y="294164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Review process</a:t>
          </a:r>
        </a:p>
      </dsp:txBody>
      <dsp:txXfrm>
        <a:off x="3710925" y="2941641"/>
        <a:ext cx="3093750" cy="720000"/>
      </dsp:txXfrm>
    </dsp:sp>
    <dsp:sp modelId="{01364932-95BB-4363-B46B-DD9AE9BA56F8}">
      <dsp:nvSpPr>
        <dsp:cNvPr id="0" name=""/>
        <dsp:cNvSpPr/>
      </dsp:nvSpPr>
      <dsp:spPr>
        <a:xfrm>
          <a:off x="7949362" y="436913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3B5F1-48A3-4509-B3A7-1A9630EF6E7F}">
      <dsp:nvSpPr>
        <dsp:cNvPr id="0" name=""/>
        <dsp:cNvSpPr/>
      </dsp:nvSpPr>
      <dsp:spPr>
        <a:xfrm>
          <a:off x="8351550" y="839101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94932-EC37-4B65-B409-62621E91224B}">
      <dsp:nvSpPr>
        <dsp:cNvPr id="0" name=""/>
        <dsp:cNvSpPr/>
      </dsp:nvSpPr>
      <dsp:spPr>
        <a:xfrm>
          <a:off x="7346081" y="2629404"/>
          <a:ext cx="3093750" cy="1285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Full funding,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partial funding,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 conditional funding,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Avenir LT Std 45 Book" panose="020B0502020203020204" pitchFamily="34" charset="0"/>
            </a:rPr>
            <a:t> no funding</a:t>
          </a:r>
          <a:endParaRPr lang="en-US" sz="1500" kern="1200" dirty="0"/>
        </a:p>
      </dsp:txBody>
      <dsp:txXfrm>
        <a:off x="7346081" y="2629404"/>
        <a:ext cx="3093750" cy="12850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AF02-5BBE-4803-8A1C-37FB05DA832A}">
      <dsp:nvSpPr>
        <dsp:cNvPr id="0" name=""/>
        <dsp:cNvSpPr/>
      </dsp:nvSpPr>
      <dsp:spPr>
        <a:xfrm>
          <a:off x="230692" y="1137250"/>
          <a:ext cx="1345389" cy="13453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25872-506E-4EE5-BED8-DE38697EB049}">
      <dsp:nvSpPr>
        <dsp:cNvPr id="0" name=""/>
        <dsp:cNvSpPr/>
      </dsp:nvSpPr>
      <dsp:spPr>
        <a:xfrm>
          <a:off x="513224" y="1419782"/>
          <a:ext cx="780326" cy="78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86DBA-56ED-432B-8C6B-C13858C52C68}">
      <dsp:nvSpPr>
        <dsp:cNvPr id="0" name=""/>
        <dsp:cNvSpPr/>
      </dsp:nvSpPr>
      <dsp:spPr>
        <a:xfrm>
          <a:off x="1864380" y="1137250"/>
          <a:ext cx="3171275" cy="1345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LT Std 45 Book" panose="020B0502020203020204" pitchFamily="34" charset="0"/>
            </a:rPr>
            <a:t>Funded programs must submit an evaluation approximately six weeks following the conclusion of the funding period.</a:t>
          </a:r>
        </a:p>
      </dsp:txBody>
      <dsp:txXfrm>
        <a:off x="1864380" y="1137250"/>
        <a:ext cx="3171275" cy="1345389"/>
      </dsp:txXfrm>
    </dsp:sp>
    <dsp:sp modelId="{FB0E2132-17C4-44B7-B9DD-30422A54B99D}">
      <dsp:nvSpPr>
        <dsp:cNvPr id="0" name=""/>
        <dsp:cNvSpPr/>
      </dsp:nvSpPr>
      <dsp:spPr>
        <a:xfrm>
          <a:off x="5588226" y="1137250"/>
          <a:ext cx="1345389" cy="13453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14246-AA2E-42B5-8465-7CC442F5043C}">
      <dsp:nvSpPr>
        <dsp:cNvPr id="0" name=""/>
        <dsp:cNvSpPr/>
      </dsp:nvSpPr>
      <dsp:spPr>
        <a:xfrm>
          <a:off x="5870758" y="1419782"/>
          <a:ext cx="780326" cy="78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DA807-F6E8-4B7F-BC8F-2472028A9830}">
      <dsp:nvSpPr>
        <dsp:cNvPr id="0" name=""/>
        <dsp:cNvSpPr/>
      </dsp:nvSpPr>
      <dsp:spPr>
        <a:xfrm>
          <a:off x="7212495" y="1149776"/>
          <a:ext cx="3171275" cy="1345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venir LT Std 45 Book" panose="020B0502020203020204" pitchFamily="34" charset="0"/>
            </a:rPr>
            <a:t>The link to the evaluation form can be found on the EOPC SharePoint site under “Resources for EOPC funded programs.” </a:t>
          </a:r>
        </a:p>
      </dsp:txBody>
      <dsp:txXfrm>
        <a:off x="7212495" y="1149776"/>
        <a:ext cx="3171275" cy="1345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003B2A-8549-4148-A7A0-9FD6CA60BC1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E2E39B-F230-48B3-87DF-9A29212F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6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3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8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5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2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8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88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3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1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9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6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9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1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55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55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7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91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93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8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108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7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8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6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54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1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2E39B-F230-48B3-87DF-9A29212F50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285D-0849-4AC4-A560-B256E5DDE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AD0A8-7362-4E51-8BC1-A20C9A380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E366A-93F0-40F2-9F76-190B0665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9465-4858-444B-BB01-F5E669506C9C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66CB-575B-49D0-B045-7E664BBF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8F34A-C840-4413-BD8C-0705C2FF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89B0-ADC9-4645-A979-21BE3075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36627-1488-40BC-8247-610BDBEAA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1ABB5-F5BE-48C1-BD5C-CE3D2F04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128E-049C-4C55-8E21-F57D718050B6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D03D2-E937-418F-B04C-EA7CC08F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E5694-D3D6-4F40-9443-19E608D5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80CEC-5340-45D3-A926-D4197FA0C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1A2E3-5CB9-4C67-8FF7-28811F5B9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26ED7-6235-4DB8-AF58-BDA6437B7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02F8E-7117-4AC1-BE26-3C3EED986AA9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09A4-0D82-46E7-AFE7-D636A9BC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9DBA0-B5F9-40E0-9B7E-79108E6C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A7DC-66C9-42AA-BFAE-EA8B6178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B629-DBC2-4163-B6EB-B6FF4CEA5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F2E67-0365-4FA6-84EA-AD6A4E8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94BE-1EC7-45DE-BE07-1C6489720F24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86237-D2A6-4C7F-928C-D6A25A16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E1BAE-B45C-4492-A91C-014454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8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1D1E-6C8D-42D1-9AD7-0144E99DD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D76AA-409F-49B7-8E89-7F0A00C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FCC2F-7A45-46C0-A319-CFCE0182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96FAE-2B96-4550-BAA6-2C4B5D92F54E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D7107-EABE-4558-A405-CA6FDA10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DEB4E-4769-4710-BF46-0DC13654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76F9-F92B-4D4E-BBB9-E559DF09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10B6-D431-451E-8735-6ED8B61B9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51A6E-7FE4-421B-B9BF-7C9C01FF9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0BFC8-D4C0-4B1D-B2CB-DCE8F177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66FE-0F43-42D0-B408-E82B3B3A830F}" type="datetime1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47FE4-7367-4366-9D80-01C05F89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090E0-7FB5-46C5-9E4D-C424CA33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4E15E-9E7E-4816-AE0A-106A88B0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14620-9184-4E5A-8F35-B7C65D2F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C1623-5618-41C6-88DB-4C3AAB548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52968-8CBD-4977-B323-7070D3838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FB210-54CA-4FE4-A6AD-3D610A96F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825E2-1CE9-479C-B96B-CC2D5BFB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8242-48E1-44FE-A07A-D6C7612909F7}" type="datetime1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5F7AE-95DB-4D10-8E7A-1E53743F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F57AE-8856-43BB-B7B5-E56506DD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2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DB67-5B1A-455D-A803-C3280C81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2630C-7E3A-4959-96FF-0A2F5750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429D-4FE3-42C3-8AF1-EA18730BB852}" type="datetime1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15A40-A093-4C66-B62F-209FFD3C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D945-041E-480D-BAF8-1292536C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1BCE4-94B5-4EC8-80AD-516C0E13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7F2C-1295-405D-AD31-512DBB1F1E29}" type="datetime1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7E150-CAA4-4658-8AC2-8E64E937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34FA9-0396-4783-8BE6-6391FAFC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3229-1193-42F1-BE46-F480FA90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997B-70B4-4D90-93BD-3FC3EFA4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B09BB-97D8-4398-92F4-60A245B82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56DA8-BE1B-4CFA-97FA-B5D6B17C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BFD-7C87-425D-B9DA-58081EAAAE94}" type="datetime1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BD03B-76A3-4355-BB20-F6717F85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6DF7F-A29A-4EBA-A16B-23358FBE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5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7A0-4DD0-47A7-BD02-77783946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8D46B-25FF-42F1-89CA-8585E6ECD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97D0F-ABFB-4DAB-A25F-9AFDCD327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52D2A-B1F7-432D-AF5A-B1C97777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9BB1-A26B-43D7-A968-B59450155E44}" type="datetime1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8D6C-F54F-41E1-8D05-C5DF1F7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30F74-A021-458F-A0A2-94F9A7CA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4B5BD-18FD-40E4-8F44-6FBE98FF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79F54-A72E-44B3-BA5E-FFDDEF6E0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2E946-D7BB-425E-B720-A629E915F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A7D5B-EA0D-4B20-B1C6-F19C1DD619EE}" type="datetime1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E928D-DFE3-4D66-89F7-F3B83BF33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52C8-C9D5-4533-A54C-3A900C97C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5305-1BD4-44C5-9077-1E0856A0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eopc@psu.edu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sdc108@psu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air.psu.edu/community-survey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strategicplan.psu.edu/plan/foundations/inclusion-equity-diversity/" TargetMode="External"/><Relationship Id="rId4" Type="http://schemas.openxmlformats.org/officeDocument/2006/relationships/hyperlink" Target="https://strategicplan.psu.ed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olicy.psu.edu/policies/ad91" TargetMode="External"/><Relationship Id="rId3" Type="http://schemas.openxmlformats.org/officeDocument/2006/relationships/image" Target="../media/image7.png"/><Relationship Id="rId7" Type="http://schemas.openxmlformats.org/officeDocument/2006/relationships/hyperlink" Target="mailto:eopc@psu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nnstateoffice365.sharepoint.com/sites/EqualOpportunityPlanningCommittee/" TargetMode="External"/><Relationship Id="rId5" Type="http://schemas.openxmlformats.org/officeDocument/2006/relationships/hyperlink" Target="https://equity.psu.edu/eopc" TargetMode="External"/><Relationship Id="rId4" Type="http://schemas.openxmlformats.org/officeDocument/2006/relationships/hyperlink" Target="mailto:sdc108@psu.edu?subject=EOPC" TargetMode="Externa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arch&#10;&#10;Description automatically generated">
            <a:extLst>
              <a:ext uri="{FF2B5EF4-FFF2-40B4-BE49-F238E27FC236}">
                <a16:creationId xmlns:a16="http://schemas.microsoft.com/office/drawing/2014/main" id="{E384749C-C8A2-2285-42C9-A800730A0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11069" r="1982" b="59759"/>
          <a:stretch/>
        </p:blipFill>
        <p:spPr>
          <a:xfrm>
            <a:off x="-14514" y="0"/>
            <a:ext cx="12206514" cy="2661368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34CFA768-0AB7-466A-842E-90F4BADBA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" y="4717720"/>
            <a:ext cx="12192000" cy="7960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2060"/>
              </a:solidFill>
              <a:latin typeface="Avenir LT Std 45 Book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2060"/>
                </a:solidFill>
                <a:latin typeface="Avenir LT Std 45 Book"/>
                <a:cs typeface="Times New Roman"/>
              </a:rPr>
              <a:t>Sheila Barlock, EOPC Administrator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2060"/>
              </a:solidFill>
              <a:latin typeface="Avenir LT Std 45 Book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600" dirty="0">
              <a:solidFill>
                <a:srgbClr val="002060"/>
              </a:solidFill>
              <a:latin typeface="Avenir LT Std 65 Medium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737BAF-66EC-4508-9419-8BF6A3AF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BDC5-7E89-B341-8DFC-A729978A81BA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B1F0F8E6-F035-4E65-9708-3AC1844D8AB5}"/>
              </a:ext>
            </a:extLst>
          </p:cNvPr>
          <p:cNvSpPr txBox="1">
            <a:spLocks/>
          </p:cNvSpPr>
          <p:nvPr/>
        </p:nvSpPr>
        <p:spPr>
          <a:xfrm>
            <a:off x="0" y="3594044"/>
            <a:ext cx="12192000" cy="987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LT Std 45 Book"/>
              </a:rPr>
              <a:t>Equal Opportunity Planning Committee (EOPC) Funding: </a:t>
            </a:r>
          </a:p>
          <a:p>
            <a:r>
              <a:rPr lang="en-US" dirty="0">
                <a:latin typeface="Avenir LT Std 45 Book"/>
              </a:rPr>
              <a:t>Writing and Submitting a Proposal  |  Fall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9E5C5B-BC63-5405-87AE-16BA09E9E927}"/>
              </a:ext>
            </a:extLst>
          </p:cNvPr>
          <p:cNvSpPr/>
          <p:nvPr/>
        </p:nvSpPr>
        <p:spPr>
          <a:xfrm>
            <a:off x="-9707" y="2627086"/>
            <a:ext cx="12216221" cy="774563"/>
          </a:xfrm>
          <a:prstGeom prst="rect">
            <a:avLst/>
          </a:prstGeom>
          <a:solidFill>
            <a:srgbClr val="072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552A9-CA12-4034-A64F-F8D2E7744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34691"/>
            <a:ext cx="12192000" cy="8852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Office of the Vice Provost for Educational Equity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A7D31A-5C38-2175-D8AF-0656982A996D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A6D3A7-E595-F964-E596-A31D40551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0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touching water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8" b="41588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006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Learning outcomes: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09"/>
            <a:ext cx="10623883" cy="3382625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Avenir LT Std 45 Book" panose="020B0502020203020204" pitchFamily="34" charset="0"/>
              </a:rPr>
              <a:t>If you had to break down goals into discrete components, what would </a:t>
            </a:r>
            <a:br>
              <a:rPr lang="en-US" sz="2200" dirty="0">
                <a:latin typeface="Avenir LT Std 45 Book" panose="020B0502020203020204" pitchFamily="34" charset="0"/>
              </a:rPr>
            </a:br>
            <a:r>
              <a:rPr lang="en-US" sz="2200" dirty="0">
                <a:latin typeface="Avenir LT Std 45 Book" panose="020B0502020203020204" pitchFamily="34" charset="0"/>
              </a:rPr>
              <a:t>they address?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Avenir LT Std 45 Book" panose="020B0502020203020204" pitchFamily="34" charset="0"/>
              </a:rPr>
              <a:t>Learning outcomes are smaller (in scope) statements that operationalize the goals.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latin typeface="Avenir LT Std 45 Book" panose="020B0502020203020204" pitchFamily="34" charset="0"/>
              </a:rPr>
              <a:t>How should people be </a:t>
            </a:r>
            <a:r>
              <a:rPr lang="en-US" sz="2200" b="1">
                <a:latin typeface="Avenir LT Std 45 Book" panose="020B0502020203020204" pitchFamily="34" charset="0"/>
              </a:rPr>
              <a:t>changed as a result of </a:t>
            </a:r>
            <a:r>
              <a:rPr lang="en-US" sz="2200" b="1" dirty="0">
                <a:latin typeface="Avenir LT Std 45 Book" panose="020B0502020203020204" pitchFamily="34" charset="0"/>
              </a:rPr>
              <a:t>some activity or intervention?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F6B16-890A-C28D-FE6F-F95CBE7BCC65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90CF96-5F9B-AF26-3A1D-D06AE64E21B4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13EC29-69B1-BB4F-550C-5A6C6A56A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pages of an open book in a bright studio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2" b="41572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07" y="544130"/>
            <a:ext cx="10623884" cy="790057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The EOPC proposal form: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81C64A-E71D-F822-B0D2-3AEF07A04121}"/>
              </a:ext>
            </a:extLst>
          </p:cNvPr>
          <p:cNvSpPr txBox="1">
            <a:spLocks/>
          </p:cNvSpPr>
          <p:nvPr/>
        </p:nvSpPr>
        <p:spPr>
          <a:xfrm>
            <a:off x="873915" y="4227968"/>
            <a:ext cx="10515600" cy="66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latin typeface="Avenir LT Std 45 Book" panose="020B0502020203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E1CDE60-3809-B053-106C-1FE7437D8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2256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en-US" sz="2200" dirty="0">
                <a:latin typeface="Avenir LT Std 65 Medium" panose="020B0603020203020204" pitchFamily="34" charset="0"/>
              </a:rPr>
              <a:t>General information: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Program title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Campus location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Unit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Address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Primary contact information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Program category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Funding period</a:t>
            </a:r>
          </a:p>
          <a:p>
            <a:pPr lvl="1">
              <a:lnSpc>
                <a:spcPts val="2400"/>
              </a:lnSpc>
            </a:pPr>
            <a:r>
              <a:rPr lang="en-US" sz="2200" dirty="0">
                <a:latin typeface="Avenir LT Std 45 Book" panose="020B0502020203020204" pitchFamily="34" charset="0"/>
              </a:rPr>
              <a:t>Target number of participants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7E8CDB-98E4-8434-D30E-D9045D911034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6403E6-BC7B-ABF0-EB02-7BADEA056BA3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FA1B1-8995-5846-08E9-DDCE953EE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bstract watercolor pattern on a white background">
            <a:extLst>
              <a:ext uri="{FF2B5EF4-FFF2-40B4-BE49-F238E27FC236}">
                <a16:creationId xmlns:a16="http://schemas.microsoft.com/office/drawing/2014/main" id="{E348CCCF-ACD2-393C-3F15-609EA354C5A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4" b="41654"/>
          <a:stretch/>
        </p:blipFill>
        <p:spPr>
          <a:xfrm>
            <a:off x="0" y="0"/>
            <a:ext cx="12192000" cy="1356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6" y="276148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Proposal Abstract: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303"/>
            <a:ext cx="8813799" cy="3771654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200" dirty="0">
                <a:latin typeface="Avenir LT Std 45 Book" panose="020B0502020203020204" pitchFamily="34" charset="0"/>
              </a:rPr>
              <a:t>In one hundred words or less, describe the program, why it is needed, and what it should accomplish.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200" dirty="0">
                <a:latin typeface="Avenir LT Std 45 Book" panose="020B0502020203020204" pitchFamily="34" charset="0"/>
              </a:rPr>
              <a:t>This brief description should be free of jargon and generalizations.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470BE7-2C3D-9FF8-5EBC-AE4EE0D0E61B}"/>
              </a:ext>
            </a:extLst>
          </p:cNvPr>
          <p:cNvSpPr txBox="1">
            <a:spLocks/>
          </p:cNvSpPr>
          <p:nvPr/>
        </p:nvSpPr>
        <p:spPr>
          <a:xfrm>
            <a:off x="838200" y="2878542"/>
            <a:ext cx="8813799" cy="2681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100" dirty="0">
              <a:latin typeface="Avenir LT Std 45 Book" panose="020B05020202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F7CC0-6F9B-710F-0B62-ADB57E72D97A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E56960-7626-22AF-9A96-62AE2B627A2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74C72-D6DF-0EF0-0875-D548C59F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ngers reading braille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41641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287299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Program description: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4558"/>
            <a:ext cx="10515599" cy="37323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b="1" dirty="0">
              <a:latin typeface="Segoe UI"/>
              <a:cs typeface="Segoe U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  <a:cs typeface="Segoe UI"/>
              </a:rPr>
              <a:t>Goals:</a:t>
            </a:r>
            <a:r>
              <a:rPr lang="en-US" sz="2200" dirty="0">
                <a:latin typeface="Avenir LT Std 45 Book" panose="020B0502020203020204" pitchFamily="34" charset="0"/>
                <a:cs typeface="Segoe UI"/>
              </a:rPr>
              <a:t> What should the program accomplish? Goals should be statements that capture the benefits of the program.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  <a:cs typeface="Segoe U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  <a:cs typeface="Segoe UI"/>
              </a:rPr>
              <a:t>Participants:</a:t>
            </a:r>
            <a:r>
              <a:rPr lang="en-US" sz="2200" dirty="0">
                <a:latin typeface="Avenir LT Std 45 Book" panose="020B0502020203020204" pitchFamily="34" charset="0"/>
                <a:cs typeface="Segoe UI"/>
              </a:rPr>
              <a:t> Who will participate in the proposed program, how will the program be advertised or shared, and how will participants be chosen?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  <a:cs typeface="Segoe UI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  <a:cs typeface="Segoe UI"/>
              </a:rPr>
              <a:t>Need:</a:t>
            </a:r>
            <a:r>
              <a:rPr lang="en-US" sz="2200" dirty="0">
                <a:latin typeface="Avenir LT Std 45 Book" panose="020B0502020203020204" pitchFamily="34" charset="0"/>
                <a:cs typeface="Segoe UI"/>
              </a:rPr>
              <a:t> Describe why the program is necessary.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A2CC56-8E1A-7408-8544-FB695B66172E}"/>
              </a:ext>
            </a:extLst>
          </p:cNvPr>
          <p:cNvSpPr txBox="1">
            <a:spLocks/>
          </p:cNvSpPr>
          <p:nvPr/>
        </p:nvSpPr>
        <p:spPr>
          <a:xfrm>
            <a:off x="838200" y="4766469"/>
            <a:ext cx="8448675" cy="87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Segoe UI"/>
              <a:cs typeface="Segoe U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81C0A-79EC-089E-D289-159F23B08A15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CB03BE-12DF-3B63-B150-EE803B1981EF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E239C-B230-122D-BAAB-B7C1A2054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gers reading braille">
            <a:extLst>
              <a:ext uri="{FF2B5EF4-FFF2-40B4-BE49-F238E27FC236}">
                <a16:creationId xmlns:a16="http://schemas.microsoft.com/office/drawing/2014/main" id="{31F82120-5B15-2CE2-C0A7-0B3CDBD020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41641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5440"/>
            <a:ext cx="10623884" cy="38528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b="1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Outcomes:</a:t>
            </a:r>
            <a:r>
              <a:rPr lang="en-US" sz="2200" dirty="0">
                <a:latin typeface="Avenir LT Std 45 Book" panose="020B0502020203020204" pitchFamily="34" charset="0"/>
              </a:rPr>
              <a:t> How are the goals operationalized? As a result of participation in this program, staff will be able to 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Actions:</a:t>
            </a:r>
            <a:r>
              <a:rPr lang="en-US" sz="2200" dirty="0">
                <a:latin typeface="Avenir LT Std 45 Book" panose="020B0502020203020204" pitchFamily="34" charset="0"/>
              </a:rPr>
              <a:t> How will the program be delivered? What are the major components of the program? What expertise do you offer in support of the success of the program?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22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Strategic plan: </a:t>
            </a:r>
            <a:r>
              <a:rPr lang="en-US" sz="2200" dirty="0">
                <a:latin typeface="Avenir LT Std 45 Book" panose="020B0502020203020204" pitchFamily="34" charset="0"/>
              </a:rPr>
              <a:t>How does the proposed program align with the strategic plan?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901A4B-7B06-9CCF-26CA-B61AD48E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287299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Program description: (cont.)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B14F57-07B2-3236-A88C-921719801959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933B2B-F30A-5C95-F0E9-932103A4E55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DF0CB-9F94-8E39-1BD7-AB83BDB51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gnifying glass showing decling performance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4" b="43073"/>
          <a:stretch/>
        </p:blipFill>
        <p:spPr>
          <a:xfrm>
            <a:off x="0" y="-1"/>
            <a:ext cx="12192000" cy="1344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73" y="267782"/>
            <a:ext cx="11159905" cy="1344029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Assessment: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graphicFrame>
        <p:nvGraphicFramePr>
          <p:cNvPr id="15" name="Content Placeholder 8">
            <a:extLst>
              <a:ext uri="{FF2B5EF4-FFF2-40B4-BE49-F238E27FC236}">
                <a16:creationId xmlns:a16="http://schemas.microsoft.com/office/drawing/2014/main" id="{330609CF-B5A5-CFAD-7C2C-AE1CF008E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337823"/>
              </p:ext>
            </p:extLst>
          </p:nvPr>
        </p:nvGraphicFramePr>
        <p:xfrm>
          <a:off x="838200" y="1630837"/>
          <a:ext cx="10515600" cy="362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BA260457-9767-468D-2C48-365AA95B04C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1A0E8F4-C328-EA81-BBDB-43C1C39B573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25D407-67AA-6396-67AB-65BABF8D32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2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calculator and data">
            <a:extLst>
              <a:ext uri="{FF2B5EF4-FFF2-40B4-BE49-F238E27FC236}">
                <a16:creationId xmlns:a16="http://schemas.microsoft.com/office/drawing/2014/main" id="{B210197D-5EAF-E7D9-AF57-F570EE400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8" b="42598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9FB0ECB2-19F4-2362-8460-A598BDDCC9D1}"/>
              </a:ext>
            </a:extLst>
          </p:cNvPr>
          <p:cNvSpPr/>
          <p:nvPr/>
        </p:nvSpPr>
        <p:spPr>
          <a:xfrm>
            <a:off x="838200" y="1718523"/>
            <a:ext cx="105156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BF8A69-13C8-635F-D0B5-29CB68A5B284}"/>
              </a:ext>
            </a:extLst>
          </p:cNvPr>
          <p:cNvSpPr/>
          <p:nvPr/>
        </p:nvSpPr>
        <p:spPr>
          <a:xfrm>
            <a:off x="838200" y="1796580"/>
            <a:ext cx="10515600" cy="1328148"/>
          </a:xfrm>
          <a:custGeom>
            <a:avLst/>
            <a:gdLst>
              <a:gd name="connsiteX0" fmla="*/ 0 w 10515600"/>
              <a:gd name="connsiteY0" fmla="*/ 0 h 1328148"/>
              <a:gd name="connsiteX1" fmla="*/ 10515600 w 10515600"/>
              <a:gd name="connsiteY1" fmla="*/ 0 h 1328148"/>
              <a:gd name="connsiteX2" fmla="*/ 10515600 w 10515600"/>
              <a:gd name="connsiteY2" fmla="*/ 1328148 h 1328148"/>
              <a:gd name="connsiteX3" fmla="*/ 0 w 10515600"/>
              <a:gd name="connsiteY3" fmla="*/ 1328148 h 1328148"/>
              <a:gd name="connsiteX4" fmla="*/ 0 w 10515600"/>
              <a:gd name="connsiteY4" fmla="*/ 0 h 13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8148">
                <a:moveTo>
                  <a:pt x="0" y="0"/>
                </a:moveTo>
                <a:lnTo>
                  <a:pt x="10515600" y="0"/>
                </a:lnTo>
                <a:lnTo>
                  <a:pt x="10515600" y="1328148"/>
                </a:lnTo>
                <a:lnTo>
                  <a:pt x="0" y="1328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venir LT Std 45 Book" panose="020B0502020203020204" pitchFamily="34" charset="0"/>
              </a:rPr>
              <a:t>The budget should be reasonable, aligned with the goals and purpose of the program, and comply with University and EOPC regulations.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36DD0E1-9F72-CCCA-1F84-DF5B2E7A823C}"/>
              </a:ext>
            </a:extLst>
          </p:cNvPr>
          <p:cNvSpPr/>
          <p:nvPr/>
        </p:nvSpPr>
        <p:spPr>
          <a:xfrm>
            <a:off x="838200" y="2957463"/>
            <a:ext cx="105156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4873452-33A1-55D6-2E3C-642E5E5A10A8}"/>
              </a:ext>
            </a:extLst>
          </p:cNvPr>
          <p:cNvSpPr/>
          <p:nvPr/>
        </p:nvSpPr>
        <p:spPr>
          <a:xfrm>
            <a:off x="838200" y="3009747"/>
            <a:ext cx="10515600" cy="1328148"/>
          </a:xfrm>
          <a:custGeom>
            <a:avLst/>
            <a:gdLst>
              <a:gd name="connsiteX0" fmla="*/ 0 w 10515600"/>
              <a:gd name="connsiteY0" fmla="*/ 0 h 1328148"/>
              <a:gd name="connsiteX1" fmla="*/ 10515600 w 10515600"/>
              <a:gd name="connsiteY1" fmla="*/ 0 h 1328148"/>
              <a:gd name="connsiteX2" fmla="*/ 10515600 w 10515600"/>
              <a:gd name="connsiteY2" fmla="*/ 1328148 h 1328148"/>
              <a:gd name="connsiteX3" fmla="*/ 0 w 10515600"/>
              <a:gd name="connsiteY3" fmla="*/ 1328148 h 1328148"/>
              <a:gd name="connsiteX4" fmla="*/ 0 w 10515600"/>
              <a:gd name="connsiteY4" fmla="*/ 0 h 13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8148">
                <a:moveTo>
                  <a:pt x="0" y="0"/>
                </a:moveTo>
                <a:lnTo>
                  <a:pt x="10515600" y="0"/>
                </a:lnTo>
                <a:lnTo>
                  <a:pt x="10515600" y="1328148"/>
                </a:lnTo>
                <a:lnTo>
                  <a:pt x="0" y="1328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venir LT Std 45 Book" panose="020B0502020203020204" pitchFamily="34" charset="0"/>
              </a:rPr>
              <a:t>Units are expected to contribute to program expenses.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F492B6C7-8EF0-AA79-BE2B-A7137DC51269}"/>
              </a:ext>
            </a:extLst>
          </p:cNvPr>
          <p:cNvSpPr/>
          <p:nvPr/>
        </p:nvSpPr>
        <p:spPr>
          <a:xfrm>
            <a:off x="838200" y="3906467"/>
            <a:ext cx="105156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2E16FD2-0B4E-FE79-5647-66E8E0091D64}"/>
              </a:ext>
            </a:extLst>
          </p:cNvPr>
          <p:cNvSpPr/>
          <p:nvPr/>
        </p:nvSpPr>
        <p:spPr>
          <a:xfrm>
            <a:off x="838200" y="3984878"/>
            <a:ext cx="10623884" cy="1328148"/>
          </a:xfrm>
          <a:custGeom>
            <a:avLst/>
            <a:gdLst>
              <a:gd name="connsiteX0" fmla="*/ 0 w 10515600"/>
              <a:gd name="connsiteY0" fmla="*/ 0 h 1328148"/>
              <a:gd name="connsiteX1" fmla="*/ 10515600 w 10515600"/>
              <a:gd name="connsiteY1" fmla="*/ 0 h 1328148"/>
              <a:gd name="connsiteX2" fmla="*/ 10515600 w 10515600"/>
              <a:gd name="connsiteY2" fmla="*/ 1328148 h 1328148"/>
              <a:gd name="connsiteX3" fmla="*/ 0 w 10515600"/>
              <a:gd name="connsiteY3" fmla="*/ 1328148 h 1328148"/>
              <a:gd name="connsiteX4" fmla="*/ 0 w 10515600"/>
              <a:gd name="connsiteY4" fmla="*/ 0 h 13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8148">
                <a:moveTo>
                  <a:pt x="0" y="0"/>
                </a:moveTo>
                <a:lnTo>
                  <a:pt x="10515600" y="0"/>
                </a:lnTo>
                <a:lnTo>
                  <a:pt x="10515600" y="1328148"/>
                </a:lnTo>
                <a:lnTo>
                  <a:pt x="0" y="1328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venir LT Std 45 Book" panose="020B0502020203020204" pitchFamily="34" charset="0"/>
              </a:rPr>
              <a:t>A link to the budget form is provided in the proposal platform, InfoReady. Download the Excel template, rename it, replace the line-items with your program’s budget information and upload it to the budget area of the proposal form.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2969CB-E420-5521-140C-626C36569D51}"/>
              </a:ext>
            </a:extLst>
          </p:cNvPr>
          <p:cNvSpPr txBox="1">
            <a:spLocks/>
          </p:cNvSpPr>
          <p:nvPr/>
        </p:nvSpPr>
        <p:spPr>
          <a:xfrm>
            <a:off x="8441040" y="4315834"/>
            <a:ext cx="3343124" cy="446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Avenir LT Std 45 Book" panose="020B0502020203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43BC81-64D8-E460-F983-ED0A035E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0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Budget: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8B3119-FD94-BA8E-DEA9-DFE67BD41086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6298BBF-E45E-115F-9D91-AD64C92A5A93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050BC-206B-DC0E-5CC9-104E59FFA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calculator and data">
            <a:extLst>
              <a:ext uri="{FF2B5EF4-FFF2-40B4-BE49-F238E27FC236}">
                <a16:creationId xmlns:a16="http://schemas.microsoft.com/office/drawing/2014/main" id="{449328E4-4469-8053-85EF-F1C89EA0B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8" b="42598"/>
          <a:stretch/>
        </p:blipFill>
        <p:spPr>
          <a:xfrm>
            <a:off x="0" y="-1"/>
            <a:ext cx="12192000" cy="13563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5F46239-3C96-576D-348B-39BF4BF2F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782" b="8719"/>
          <a:stretch/>
        </p:blipFill>
        <p:spPr>
          <a:xfrm>
            <a:off x="838200" y="1867093"/>
            <a:ext cx="10433364" cy="3266851"/>
          </a:xfrm>
          <a:ln>
            <a:solidFill>
              <a:schemeClr val="accent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D6F8EC-7BB2-DD35-EB38-1B8BB98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0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Budget: (cont.)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F40FC-ADFA-0BB0-54CD-A60BE30DFE8D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9565D9-201D-6BD2-4DF2-C766F91A02B7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1D73FF-5891-B31A-3EC1-9490CAEA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 page with a pen on top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4" b="41664"/>
          <a:stretch/>
        </p:blipFill>
        <p:spPr>
          <a:xfrm>
            <a:off x="0" y="2412"/>
            <a:ext cx="12192000" cy="1381652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CA85458-45E4-8E44-E781-095D42AC0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372305"/>
              </p:ext>
            </p:extLst>
          </p:nvPr>
        </p:nvGraphicFramePr>
        <p:xfrm>
          <a:off x="838201" y="1614558"/>
          <a:ext cx="10515599" cy="3732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A2CC56-8E1A-7408-8544-FB695B66172E}"/>
              </a:ext>
            </a:extLst>
          </p:cNvPr>
          <p:cNvSpPr txBox="1">
            <a:spLocks/>
          </p:cNvSpPr>
          <p:nvPr/>
        </p:nvSpPr>
        <p:spPr>
          <a:xfrm>
            <a:off x="838200" y="4766469"/>
            <a:ext cx="8448675" cy="87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Segoe UI"/>
              <a:cs typeface="Segoe U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0BD1BA-6738-3AFB-A683-B2DAF784D0C3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Timeline and endorsements: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17428-5061-367C-7593-1CA4E9E43021}"/>
              </a:ext>
            </a:extLst>
          </p:cNvPr>
          <p:cNvSpPr txBox="1"/>
          <p:nvPr/>
        </p:nvSpPr>
        <p:spPr>
          <a:xfrm>
            <a:off x="7067782" y="2677858"/>
            <a:ext cx="3760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latin typeface="Avenir LT Std 45 Book" panose="020B0502020203020204" pitchFamily="34" charset="0"/>
              </a:rPr>
              <a:t>Endorsements:</a:t>
            </a:r>
            <a:r>
              <a:rPr lang="en-US" sz="2200" dirty="0">
                <a:latin typeface="Avenir LT Std 45 Book" panose="020B0502020203020204" pitchFamily="34" charset="0"/>
              </a:rPr>
              <a:t> Affirm support of unit executive, immediate supervisor, and budget officer.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C7812-AF20-4837-CDA4-34DF9ECCB3BC}"/>
              </a:ext>
            </a:extLst>
          </p:cNvPr>
          <p:cNvSpPr txBox="1"/>
          <p:nvPr/>
        </p:nvSpPr>
        <p:spPr>
          <a:xfrm>
            <a:off x="1617477" y="2677858"/>
            <a:ext cx="3946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latin typeface="Avenir LT Std 45 Book" panose="020B0502020203020204" pitchFamily="34" charset="0"/>
              </a:rPr>
              <a:t>Timeline:</a:t>
            </a:r>
            <a:r>
              <a:rPr lang="en-US" sz="2200" dirty="0">
                <a:latin typeface="Avenir LT Std 45 Book" panose="020B0502020203020204" pitchFamily="34" charset="0"/>
              </a:rPr>
              <a:t> A timeline should describe the major project milestones, program components, and address how and when the program will be delivered.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86F95-BD9C-5E82-4021-24BD80FAB1EA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55FE82E-B5C1-FEC9-66B1-4FC1BF6230E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82C97-D6E5-15B0-D944-44CF56BD0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63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8">
            <a:extLst>
              <a:ext uri="{FF2B5EF4-FFF2-40B4-BE49-F238E27FC236}">
                <a16:creationId xmlns:a16="http://schemas.microsoft.com/office/drawing/2014/main" id="{330609CF-B5A5-CFAD-7C2C-AE1CF008E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5290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Hand placing stars">
            <a:extLst>
              <a:ext uri="{FF2B5EF4-FFF2-40B4-BE49-F238E27FC236}">
                <a16:creationId xmlns:a16="http://schemas.microsoft.com/office/drawing/2014/main" id="{7D9A388B-E3E7-6A1F-5B4E-A60FEAACDF4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4" b="41664"/>
          <a:stretch/>
        </p:blipFill>
        <p:spPr>
          <a:xfrm>
            <a:off x="0" y="-13567"/>
            <a:ext cx="12192000" cy="138045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29FC60-1248-39D8-1403-7A7BC7E46213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Review of proposals: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48F7D-FF92-293C-2337-B40F0568A237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56D940-B262-3EF9-1106-976A6BFEA2CE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CD26FE-DC62-3E9C-33BF-6305A9E781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337652-353A-2D70-F4FE-89E5962A4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31650"/>
          <a:stretch/>
        </p:blipFill>
        <p:spPr>
          <a:xfrm>
            <a:off x="1893455" y="1766006"/>
            <a:ext cx="8301605" cy="4099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EFF57F-AC09-A053-713C-93E67F11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AEBE0-8357-BEBD-F93F-777A45F81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65"/>
          <a:stretch/>
        </p:blipFill>
        <p:spPr>
          <a:xfrm>
            <a:off x="0" y="0"/>
            <a:ext cx="12192000" cy="17359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0DE5-70FC-DE55-FE61-1F9E86D1A7EE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7033EF-A05C-2BD9-050B-7BD9D2A609A3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5868B2-C6AB-B189-D5C9-9F386E723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25CD8E57-3A36-3E8E-826E-C77F158E29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17358"/>
              </p:ext>
            </p:extLst>
          </p:nvPr>
        </p:nvGraphicFramePr>
        <p:xfrm>
          <a:off x="838201" y="1611984"/>
          <a:ext cx="10623883" cy="361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Man analyzing data on a screen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3" b="41583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EFA27-7B9B-B4C0-1E82-1AB621A05FF2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EA078-73B6-314E-2FB7-1D223D62DC3F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CC21F-0700-ACCF-FCDB-2F58EC052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D22017-15BF-FDDE-6ACE-B3C7821F0CC1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Program evaluation:</a:t>
            </a:r>
          </a:p>
        </p:txBody>
      </p:sp>
    </p:spTree>
    <p:extLst>
      <p:ext uri="{BB962C8B-B14F-4D97-AF65-F5344CB8AC3E}">
        <p14:creationId xmlns:p14="http://schemas.microsoft.com/office/powerpoint/2010/main" val="1045342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akers with solution on shelf in lab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7" b="41577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739AA-300A-B24D-79D2-168C1A8C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711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venir LT Std 65 Medium" panose="020B0603020203020204" pitchFamily="34" charset="0"/>
              </a:rPr>
              <a:t>Evaluations should include:</a:t>
            </a:r>
          </a:p>
          <a:p>
            <a:pPr marL="0" indent="0">
              <a:buNone/>
            </a:pPr>
            <a:endParaRPr lang="en-US" sz="1000" dirty="0">
              <a:latin typeface="Avenir LT Std 45 Book" panose="020B0502020203020204" pitchFamily="34" charset="0"/>
            </a:endParaRP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Description of actual program participants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Narrative and rationale describing any changes that were made to the program goals, objectives and/or assessment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“Yes” or “No” as to whether each objective was met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Comment on any objectives that were not met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Total number of quantitative and qualitative outcomes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Budget reports including proposed expenses and actual expenditures (endorsed by your financial officer)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Assessment report(s)</a:t>
            </a:r>
          </a:p>
          <a:p>
            <a:pPr lvl="1"/>
            <a:endParaRPr lang="en-US" sz="1800" dirty="0">
              <a:latin typeface="Avenir LT Std 45 Book" panose="020B050202020302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43F8BC-2F21-6C2C-EE65-8FCAE7E281A7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Program evaluation: (cont.)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AE84-B3FB-C329-FD26-B6C6227ED16D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D7D1A19-6E8F-0FD8-A4FC-E8C2469F5D80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711CCA-0D60-948D-7588-5ABA06C9A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36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 page with a pen on top">
            <a:extLst>
              <a:ext uri="{FF2B5EF4-FFF2-40B4-BE49-F238E27FC236}">
                <a16:creationId xmlns:a16="http://schemas.microsoft.com/office/drawing/2014/main" id="{4F489BCC-07B4-CD7F-69C9-3FFA41A62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7" b="41587"/>
          <a:stretch/>
        </p:blipFill>
        <p:spPr>
          <a:xfrm>
            <a:off x="0" y="1"/>
            <a:ext cx="12192000" cy="13689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F0D17A-89CE-5BC7-EA4C-18F54B794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225" y="2516226"/>
            <a:ext cx="5157787" cy="1524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Submissions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December 9, 2022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Review date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Thursday, January 19, 2023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Award notification by EOPC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March 3, 2023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Program evaluations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September 15, 2023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908136E-8136-145C-05FE-8631D5A99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408" y="2471622"/>
            <a:ext cx="5183188" cy="142578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Submissions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January 20, 2023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Review date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Wednesday, February 22, 2023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Award notification by EOPC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April 7, 2023</a:t>
            </a:r>
          </a:p>
          <a:p>
            <a:pPr marL="0" indent="0">
              <a:buNone/>
            </a:pPr>
            <a:r>
              <a:rPr lang="en-US" sz="1600" dirty="0">
                <a:latin typeface="Avenir LT Std 45 Book" panose="020B0502020203020204" pitchFamily="34" charset="0"/>
              </a:rPr>
              <a:t>Program evaluations –</a:t>
            </a:r>
            <a:r>
              <a:rPr lang="en-US" sz="1600" dirty="0">
                <a:latin typeface="Serifa Blk BT" panose="02060804040505020204" pitchFamily="18" charset="0"/>
              </a:rPr>
              <a:t> </a:t>
            </a:r>
            <a:r>
              <a:rPr lang="en-US" sz="1600" dirty="0">
                <a:latin typeface="Avenir LT Std 45 Book" panose="020B0502020203020204" pitchFamily="34" charset="0"/>
              </a:rPr>
              <a:t>Friday, June 28, 2024</a:t>
            </a:r>
          </a:p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A4DC5-519A-A0DC-71AD-C1F276B67D05}"/>
              </a:ext>
            </a:extLst>
          </p:cNvPr>
          <p:cNvSpPr txBox="1"/>
          <p:nvPr/>
        </p:nvSpPr>
        <p:spPr>
          <a:xfrm>
            <a:off x="965470" y="4669619"/>
            <a:ext cx="1044686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The Office of the Vice Provost for Educational Equity will review proposal drafts to provide feedback in advance of submission deadlines as time and capacity permits.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D6501-6269-1F5C-7587-DD6ACAB66C31}"/>
              </a:ext>
            </a:extLst>
          </p:cNvPr>
          <p:cNvSpPr txBox="1"/>
          <p:nvPr/>
        </p:nvSpPr>
        <p:spPr>
          <a:xfrm>
            <a:off x="965470" y="4083809"/>
            <a:ext cx="104468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Program evaluations are due within six weeks of the program’s completion.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 LT Std 45 Book" panose="020B0502020203020204" pitchFamily="34" charset="0"/>
              </a:rPr>
              <a:t>Deadlines/assistance for proposal writing: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E3D8DE-9417-68E0-3FF6-F2D8156D2AA3}"/>
              </a:ext>
            </a:extLst>
          </p:cNvPr>
          <p:cNvSpPr/>
          <p:nvPr/>
        </p:nvSpPr>
        <p:spPr>
          <a:xfrm>
            <a:off x="976621" y="1525039"/>
            <a:ext cx="4692332" cy="819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620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682723-F4AB-7C5A-94D0-914D04B8B779}"/>
              </a:ext>
            </a:extLst>
          </p:cNvPr>
          <p:cNvSpPr/>
          <p:nvPr/>
        </p:nvSpPr>
        <p:spPr>
          <a:xfrm>
            <a:off x="6346825" y="1520300"/>
            <a:ext cx="4692332" cy="819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0898FBE-7EF1-C304-2F71-0817A7ED2C44}"/>
              </a:ext>
            </a:extLst>
          </p:cNvPr>
          <p:cNvSpPr txBox="1">
            <a:spLocks/>
          </p:cNvSpPr>
          <p:nvPr/>
        </p:nvSpPr>
        <p:spPr>
          <a:xfrm>
            <a:off x="6346824" y="1360006"/>
            <a:ext cx="4692333" cy="82391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Academic year 2023-24</a:t>
            </a:r>
          </a:p>
        </p:txBody>
      </p:sp>
    </p:spTree>
    <p:extLst>
      <p:ext uri="{BB962C8B-B14F-4D97-AF65-F5344CB8AC3E}">
        <p14:creationId xmlns:p14="http://schemas.microsoft.com/office/powerpoint/2010/main" val="3734322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28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BBE68-5444-7583-F2EA-F24D31327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415" y="1971632"/>
            <a:ext cx="9520743" cy="33322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and academic year EOPC proposals are now</a:t>
            </a:r>
            <a:b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</a:br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located in </a:t>
            </a:r>
            <a:r>
              <a:rPr lang="en-US" sz="3000" kern="1200" dirty="0" err="1">
                <a:solidFill>
                  <a:schemeClr val="bg1"/>
                </a:solidFill>
                <a:latin typeface="Avenir LT Std 45 Book" panose="020B0502020203020204" pitchFamily="34" charset="0"/>
              </a:rPr>
              <a:t>InfoReady</a:t>
            </a:r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 – here are some requirements.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7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28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EOPC Proposal Review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9777055E-C22C-5FBC-9409-3FE4F49DF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420" y="1894002"/>
            <a:ext cx="6003767" cy="43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28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Proposal Details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2CE04A1-4775-3123-CADB-DD40107DF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15" y="1902933"/>
            <a:ext cx="6071970" cy="42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49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28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Proposal Details (cont.)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0B951A0-DCAF-7DA4-5248-1384E25A0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783" y="1708763"/>
            <a:ext cx="5792434" cy="44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28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Proposal Details (cont.)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3BB7847-BF11-1967-C53B-F3E0A6D00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25" y="1976448"/>
            <a:ext cx="5455917" cy="3096233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EDD2C06F-8D77-BA24-FA20-A1558BD4E0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00468" y="2044647"/>
            <a:ext cx="5455917" cy="29598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A8B338-CF55-9AE4-C972-9CC9BCA9DF5B}"/>
              </a:ext>
            </a:extLst>
          </p:cNvPr>
          <p:cNvCxnSpPr/>
          <p:nvPr/>
        </p:nvCxnSpPr>
        <p:spPr>
          <a:xfrm>
            <a:off x="6096000" y="1976448"/>
            <a:ext cx="0" cy="309623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5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67B18-97FF-D2A3-2F04-C61335AA6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428" y="1364745"/>
            <a:ext cx="4692333" cy="8239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Avenir LT Std 45 Book" panose="020B0502020203020204" pitchFamily="34" charset="0"/>
              </a:rPr>
              <a:t>Summer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Proposal Details (cont.)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A8B338-CF55-9AE4-C972-9CC9BCA9DF5B}"/>
              </a:ext>
            </a:extLst>
          </p:cNvPr>
          <p:cNvCxnSpPr>
            <a:cxnSpLocks/>
          </p:cNvCxnSpPr>
          <p:nvPr/>
        </p:nvCxnSpPr>
        <p:spPr>
          <a:xfrm>
            <a:off x="6296718" y="1976448"/>
            <a:ext cx="0" cy="391139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781E4A6-FF8E-FEF8-D699-0209F10DF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03" y="1815127"/>
            <a:ext cx="5327390" cy="3516076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367FABA1-753F-6D16-C8BA-AD4FC31FD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00920" y="1815127"/>
            <a:ext cx="4883266" cy="41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79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B9AB0A1-9947-890D-1E46-8FCFDB7C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88" y="1856700"/>
            <a:ext cx="4379005" cy="377689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352A5-6A29-E333-AC06-14CCC0049CB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8043F3-889B-EBA3-343D-F1F1D3D506D2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29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9C1F0-3115-FE10-1283-516F31DAD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7B54C3-9EF3-06E0-8E9A-C0335B49F445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EA985F-D8BE-066C-8415-0047D795B13D}"/>
              </a:ext>
            </a:extLst>
          </p:cNvPr>
          <p:cNvSpPr txBox="1">
            <a:spLocks/>
          </p:cNvSpPr>
          <p:nvPr/>
        </p:nvSpPr>
        <p:spPr>
          <a:xfrm>
            <a:off x="0" y="2984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kern="1200" dirty="0">
                <a:solidFill>
                  <a:schemeClr val="bg1"/>
                </a:solidFill>
                <a:latin typeface="Avenir LT Std 45 Book" panose="020B0502020203020204" pitchFamily="34" charset="0"/>
              </a:rPr>
              <a:t>Proposal Details (cont.)</a:t>
            </a:r>
            <a:endParaRPr lang="en-US" sz="3000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A8B338-CF55-9AE4-C972-9CC9BCA9DF5B}"/>
              </a:ext>
            </a:extLst>
          </p:cNvPr>
          <p:cNvCxnSpPr>
            <a:cxnSpLocks/>
          </p:cNvCxnSpPr>
          <p:nvPr/>
        </p:nvCxnSpPr>
        <p:spPr>
          <a:xfrm>
            <a:off x="6029088" y="1887238"/>
            <a:ext cx="0" cy="366606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762C8B6-C040-F8F6-DC3C-36B6EDAA1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86275" y="1856699"/>
            <a:ext cx="5434379" cy="37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5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ED0CB1C-984D-D954-6E69-921CECE6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What is EOPC?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31C15D-297A-DF05-0147-B9F37B5BB6D0}"/>
              </a:ext>
            </a:extLst>
          </p:cNvPr>
          <p:cNvSpPr txBox="1">
            <a:spLocks/>
          </p:cNvSpPr>
          <p:nvPr/>
        </p:nvSpPr>
        <p:spPr>
          <a:xfrm>
            <a:off x="1136429" y="1768314"/>
            <a:ext cx="6312335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Avenir LT Std 55 Roman"/>
              </a:rPr>
              <a:t>The Equal Opportunity Planning Committee: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Avenir LT Std 55 Roman"/>
            </a:endParaRP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latin typeface="Avenir LT Std 55 Roman"/>
              </a:rPr>
              <a:t>Promotes greater equity for historically underrepresented/underserved groups.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Avenir LT Std 55 Roman" panose="020B050302020302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latin typeface="Avenir LT Std 55 Roman" panose="020B0503020203020204" pitchFamily="34" charset="0"/>
              </a:rPr>
              <a:t>Oversees the allocation of institutional funding.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Avenir LT Std 55 Roman" panose="020B0503020203020204" pitchFamily="34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latin typeface="Avenir LT Std 55 Roman" panose="020B0503020203020204" pitchFamily="34" charset="0"/>
              </a:rPr>
              <a:t>Provides seed funding for innovative pilot programs (for up to five years). A separate proposal must be submitted each year for consideration.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1A46C-091B-1964-B69E-10D1ED94E499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72AFFE0-A4B6-6BEC-2C7F-E7D04FFB6835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A12BC4-D1FD-1224-A155-1AF3C928B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50C0531-3C12-E88D-4ABA-816BA743B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90" y="2035319"/>
            <a:ext cx="3810000" cy="254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0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C04885C-14FB-85A1-4B04-AF833B4A7289}"/>
              </a:ext>
            </a:extLst>
          </p:cNvPr>
          <p:cNvSpPr/>
          <p:nvPr/>
        </p:nvSpPr>
        <p:spPr>
          <a:xfrm>
            <a:off x="0" y="5773"/>
            <a:ext cx="12192000" cy="1618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08"/>
            <a:ext cx="10446420" cy="36777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BC4255-3144-F2E8-00E7-C11426076A04}"/>
              </a:ext>
            </a:extLst>
          </p:cNvPr>
          <p:cNvSpPr txBox="1">
            <a:spLocks/>
          </p:cNvSpPr>
          <p:nvPr/>
        </p:nvSpPr>
        <p:spPr>
          <a:xfrm>
            <a:off x="812902" y="3864933"/>
            <a:ext cx="7493000" cy="778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latin typeface="Avenir LT Std 45 Book" panose="020B05020202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14A69-FABE-DCAD-CD54-B26B85E8A96A}"/>
              </a:ext>
            </a:extLst>
          </p:cNvPr>
          <p:cNvSpPr txBox="1"/>
          <p:nvPr/>
        </p:nvSpPr>
        <p:spPr>
          <a:xfrm>
            <a:off x="1195057" y="1910281"/>
            <a:ext cx="10022187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Avenir LT Std 45 Book" panose="020B0502020203020204" pitchFamily="34" charset="0"/>
              </a:rPr>
              <a:t>Please feel free to reach out to me using my email below or at </a:t>
            </a:r>
            <a:r>
              <a:rPr lang="en-US" sz="2000" dirty="0">
                <a:latin typeface="Avenir LT Std 45 Book" panose="020B0502020203020204" pitchFamily="34" charset="0"/>
                <a:hlinkClick r:id="rId3"/>
              </a:rPr>
              <a:t>eopc@psu.edu</a:t>
            </a:r>
            <a:r>
              <a:rPr lang="en-US" sz="2000" dirty="0">
                <a:latin typeface="Avenir LT Std 45 Book" panose="020B0502020203020204" pitchFamily="34" charset="0"/>
              </a:rPr>
              <a:t>.</a:t>
            </a:r>
          </a:p>
          <a:p>
            <a:endParaRPr lang="en-US" sz="2000" dirty="0">
              <a:latin typeface="Avenir LT Std 45 Book" panose="020B0502020203020204" pitchFamily="34" charset="0"/>
            </a:endParaRPr>
          </a:p>
          <a:p>
            <a:endParaRPr lang="en-US" sz="2000" b="1" dirty="0">
              <a:latin typeface="Avenir LT Std 45 Book"/>
            </a:endParaRPr>
          </a:p>
          <a:p>
            <a:r>
              <a:rPr lang="en-US" sz="2000" b="1" dirty="0">
                <a:latin typeface="Avenir LT Std 45 Book"/>
              </a:rPr>
              <a:t>Sheila Dianne Barlock</a:t>
            </a:r>
            <a:endParaRPr lang="en-US" dirty="0">
              <a:latin typeface="Avenir LT Std 45 Book"/>
            </a:endParaRPr>
          </a:p>
          <a:p>
            <a:r>
              <a:rPr lang="en-US" sz="2000" dirty="0">
                <a:latin typeface="Avenir LT Std 45 Book" panose="020B0502020203020204" pitchFamily="34" charset="0"/>
              </a:rPr>
              <a:t>EOPC Administrator</a:t>
            </a:r>
          </a:p>
          <a:p>
            <a:r>
              <a:rPr lang="en-US" sz="2000" dirty="0">
                <a:latin typeface="Avenir LT Std 45 Book" panose="020B0502020203020204" pitchFamily="34" charset="0"/>
                <a:hlinkClick r:id="rId4"/>
              </a:rPr>
              <a:t>sdc108@psu.edu</a:t>
            </a:r>
            <a:endParaRPr lang="en-US" sz="2000" dirty="0">
              <a:latin typeface="Avenir LT Std 45 Book" panose="020B0502020203020204" pitchFamily="34" charset="0"/>
            </a:endParaRPr>
          </a:p>
          <a:p>
            <a:br>
              <a:rPr lang="en-US" dirty="0">
                <a:latin typeface="Avenir LT Std 45 Book" panose="020B0502020203020204" pitchFamily="34" charset="0"/>
              </a:rPr>
            </a:br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C9C56-A52E-39AB-D8B1-902CB241D3EE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E18742-3C7A-67B8-1020-8871D5DD87AC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30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91FC4-D236-E93D-2AC1-23B5748C9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557FBAB-2EF0-B8E8-5A68-01BCC0C8ED1A}"/>
              </a:ext>
            </a:extLst>
          </p:cNvPr>
          <p:cNvSpPr txBox="1">
            <a:spLocks/>
          </p:cNvSpPr>
          <p:nvPr/>
        </p:nvSpPr>
        <p:spPr>
          <a:xfrm>
            <a:off x="838200" y="298450"/>
            <a:ext cx="10623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venir LT Std 45 Book" panose="020B0502020203020204" pitchFamily="34" charset="0"/>
              </a:rPr>
              <a:t>Contact me:</a:t>
            </a:r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ED0CB1C-984D-D954-6E69-921CECE6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Strategic Planning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31C15D-297A-DF05-0147-B9F37B5BB6D0}"/>
              </a:ext>
            </a:extLst>
          </p:cNvPr>
          <p:cNvSpPr txBox="1">
            <a:spLocks/>
          </p:cNvSpPr>
          <p:nvPr/>
        </p:nvSpPr>
        <p:spPr>
          <a:xfrm>
            <a:off x="1136430" y="1893819"/>
            <a:ext cx="5860272" cy="2873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>
                <a:latin typeface="Avenir LT Std 55 Roman"/>
              </a:rPr>
              <a:t>All EOPC proposals and funded programs must align with University strategic planning efforts.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dirty="0">
              <a:latin typeface="Avenir LT Std 55 Roman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55 Roman"/>
                <a:hlinkClick r:id="rId3"/>
              </a:rPr>
              <a:t>https://opair.psu.edu/</a:t>
            </a:r>
            <a:endParaRPr lang="en-US" sz="2000" dirty="0">
              <a:latin typeface="Avenir LT Std 55 Roman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55 Roman"/>
                <a:hlinkClick r:id="rId4"/>
              </a:rPr>
              <a:t>https://strategicplan.psu.edu/ </a:t>
            </a:r>
            <a:endParaRPr lang="en-US" sz="2000" dirty="0">
              <a:latin typeface="Avenir LT Std 55 Roman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venir LT Std 55 Roman"/>
                <a:hlinkClick r:id="rId5"/>
              </a:rPr>
              <a:t>https://strategicplan.psu.edu/plan/foundations/inclusion-equity-diversity/ </a:t>
            </a:r>
            <a:endParaRPr lang="en-US" sz="2000" dirty="0">
              <a:latin typeface="Avenir LT Std 55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AFF01-8E45-A0D4-8CF5-C4ED34972D92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0CEC1-7ECB-1CAD-D4AE-2F26541FBA4C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A5781-0F33-E925-F3B2-F2DF1B93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07B571E-F853-545E-DC5F-6F2E817E6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95" y="2020145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D73B371E-9ACC-A34A-CDE0-2B9EDB401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23352"/>
          <a:stretch/>
        </p:blipFill>
        <p:spPr>
          <a:xfrm>
            <a:off x="0" y="3023"/>
            <a:ext cx="12192000" cy="1349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006"/>
            <a:ext cx="10623883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EOPC overview: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034"/>
            <a:ext cx="10441182" cy="281408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000"/>
              </a:lnSpc>
              <a:spcBef>
                <a:spcPts val="0"/>
              </a:spcBef>
            </a:pPr>
            <a:endParaRPr lang="en-US" sz="2000" dirty="0">
              <a:latin typeface="Avenir LT Std 45 Book" panose="020B0502020203020204" pitchFamily="34" charset="0"/>
              <a:hlinkClick r:id="rId4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sz="2000" dirty="0">
                <a:latin typeface="Avenir LT Std 45 Book" panose="020B0502020203020204" pitchFamily="34" charset="0"/>
                <a:hlinkClick r:id="rId4"/>
              </a:rPr>
              <a:t>Sheila D. Barlock</a:t>
            </a:r>
            <a:r>
              <a:rPr lang="en-US" sz="2000" dirty="0">
                <a:latin typeface="Avenir LT Std 45 Book" panose="020B0502020203020204" pitchFamily="34" charset="0"/>
              </a:rPr>
              <a:t>, EOPC Administrator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endParaRPr lang="en-US" sz="2000" dirty="0">
              <a:latin typeface="Avenir LT Std 45 Book" panose="020B0502020203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sz="2000" dirty="0">
                <a:latin typeface="Avenir LT Std 45 Book" panose="020B0502020203020204" pitchFamily="34" charset="0"/>
              </a:rPr>
              <a:t>Visit </a:t>
            </a:r>
            <a:r>
              <a:rPr lang="en-US" sz="2000" dirty="0">
                <a:latin typeface="Avenir LT Std 45 Book" panose="020B0502020203020204" pitchFamily="34" charset="0"/>
                <a:hlinkClick r:id="rId5"/>
              </a:rPr>
              <a:t>equity.psu.edu</a:t>
            </a:r>
            <a:r>
              <a:rPr lang="en-US" sz="2000" dirty="0">
                <a:latin typeface="Avenir LT Std 45 Book" panose="020B0502020203020204" pitchFamily="34" charset="0"/>
              </a:rPr>
              <a:t> for access to the proposal form, tips, and deadlines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sz="2000" dirty="0">
                <a:latin typeface="Avenir LT Std 45 Book" panose="020B0502020203020204" pitchFamily="34" charset="0"/>
              </a:rPr>
              <a:t>Additional proposal resources can be found on the </a:t>
            </a:r>
            <a:r>
              <a:rPr lang="en-US" sz="2000" dirty="0">
                <a:latin typeface="Avenir LT Std 45 Book" panose="020B0502020203020204" pitchFamily="34" charset="0"/>
                <a:hlinkClick r:id="rId6"/>
              </a:rPr>
              <a:t>EOPC SharePoint</a:t>
            </a:r>
            <a:r>
              <a:rPr lang="en-US" sz="2000" dirty="0">
                <a:latin typeface="Avenir LT Std 45 Book" panose="020B0502020203020204" pitchFamily="34" charset="0"/>
              </a:rPr>
              <a:t> site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sz="2000" dirty="0">
                <a:latin typeface="Avenir LT Std 45 Book" panose="020B0502020203020204" pitchFamily="34" charset="0"/>
              </a:rPr>
              <a:t>Request to be added to the EOPC listserv via </a:t>
            </a:r>
            <a:r>
              <a:rPr lang="en-US" sz="2000" dirty="0">
                <a:latin typeface="Avenir LT Std 45 Book" panose="020B0502020203020204" pitchFamily="34" charset="0"/>
                <a:hlinkClick r:id="rId7"/>
              </a:rPr>
              <a:t>eopc@psu.edu</a:t>
            </a:r>
            <a:r>
              <a:rPr lang="en-US" sz="2000" dirty="0">
                <a:latin typeface="Avenir LT Std 45 Book" panose="020B0502020203020204" pitchFamily="34" charset="0"/>
              </a:rPr>
              <a:t>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sz="2000" dirty="0">
              <a:latin typeface="Avenir LT Std 45 Book" panose="020B0502020203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E48B46-F74B-E249-BCC2-C844E342D144}"/>
              </a:ext>
            </a:extLst>
          </p:cNvPr>
          <p:cNvSpPr/>
          <p:nvPr/>
        </p:nvSpPr>
        <p:spPr>
          <a:xfrm>
            <a:off x="963988" y="4308890"/>
            <a:ext cx="9059155" cy="10228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venir LT Std 45 Book" panose="020B0502020203020204" pitchFamily="34" charset="0"/>
              </a:rPr>
              <a:t>Compliance with University regulations (</a:t>
            </a:r>
            <a:r>
              <a:rPr lang="en-US" sz="2200" b="1" dirty="0">
                <a:latin typeface="Avenir LT Std 45 Book" panose="020B0502020203020204" pitchFamily="34" charset="0"/>
                <a:hlinkClick r:id="rId8"/>
              </a:rPr>
              <a:t>AD91</a:t>
            </a:r>
            <a:r>
              <a:rPr lang="en-US" sz="2200" b="1" dirty="0">
                <a:latin typeface="Avenir LT Std 45 Book" panose="020B0502020203020204" pitchFamily="34" charset="0"/>
              </a:rPr>
              <a:t> Discrimination and Harassment and Related Inappropriate Conduct)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616DCD-2C3E-8F58-EF04-264AA835ACDC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1ABD3F6-0924-756D-43EC-F81332553BD4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6DCF84-1C52-9528-861C-1EA9D61F8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umbrella, outdoor, dome, building&#10;&#10;Description automatically generated">
            <a:extLst>
              <a:ext uri="{FF2B5EF4-FFF2-40B4-BE49-F238E27FC236}">
                <a16:creationId xmlns:a16="http://schemas.microsoft.com/office/drawing/2014/main" id="{758ECC61-B683-C52B-AF3E-1C6455DE3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8"/>
          <a:stretch/>
        </p:blipFill>
        <p:spPr>
          <a:xfrm>
            <a:off x="0" y="0"/>
            <a:ext cx="12192000" cy="1346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006"/>
            <a:ext cx="10623884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Focus on EOPC funded initiatives: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FD47226-2C9F-58A9-570A-2DA0ED46FD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256174"/>
              </p:ext>
            </p:extLst>
          </p:nvPr>
        </p:nvGraphicFramePr>
        <p:xfrm>
          <a:off x="838200" y="1772852"/>
          <a:ext cx="10121276" cy="332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B853-8D79-7C61-668A-67A1E5824344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5CC9BB-5952-96CB-CAEA-42CA8C50B324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E5DD02-4A1A-D7F5-69DF-6AE7423C5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loured chalk sticks">
            <a:extLst>
              <a:ext uri="{FF2B5EF4-FFF2-40B4-BE49-F238E27FC236}">
                <a16:creationId xmlns:a16="http://schemas.microsoft.com/office/drawing/2014/main" id="{96B12BBA-82C2-A5DE-8CF3-AAAC7E266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8" b="41985"/>
          <a:stretch/>
        </p:blipFill>
        <p:spPr>
          <a:xfrm>
            <a:off x="0" y="0"/>
            <a:ext cx="12192000" cy="1407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88006"/>
            <a:ext cx="10623882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Not funded by EOPC: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310"/>
            <a:ext cx="10971881" cy="36927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Gifts, “giveaways,” and prizes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T-shirts, buttons, balloons, and other such items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Conferences where travel is required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Research projects, computer hardware, art, or library collections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Wages/honoraria for 12-month full-time Penn State faculty/staff or graduate assistantships (EOPC will consider funding graduate and/or undergraduate students on wages)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Scholarships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Stipends (students are not eligible to receive stipends)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Instructor salaries for Penn State courses where tuition is charged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Avenir LT Std 45 Book" panose="020B0502020203020204" pitchFamily="34" charset="0"/>
              </a:rPr>
              <a:t>Cannot be funded by both EOPC and Campus Access and Success Grants (CASG)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577FEC-8DCC-BE5B-58C2-B8D8737CE224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23CA9B-3DB4-03E4-9DC0-8003BCF3CEC1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9136D-12C6-3CF4-E5A7-DBDF0996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1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bble sheet test paper and pencil">
            <a:extLst>
              <a:ext uri="{FF2B5EF4-FFF2-40B4-BE49-F238E27FC236}">
                <a16:creationId xmlns:a16="http://schemas.microsoft.com/office/drawing/2014/main" id="{851E7052-4958-B2CF-8D45-52A6F06807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9" b="41349"/>
          <a:stretch/>
        </p:blipFill>
        <p:spPr>
          <a:xfrm>
            <a:off x="0" y="-1"/>
            <a:ext cx="12192000" cy="1368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11" y="288006"/>
            <a:ext cx="10832081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Assessment as a process: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1847992-41F7-55BA-5328-78B2D03ED9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613401"/>
              </p:ext>
            </p:extLst>
          </p:nvPr>
        </p:nvGraphicFramePr>
        <p:xfrm>
          <a:off x="630003" y="1734040"/>
          <a:ext cx="11039749" cy="3734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9929241-F05F-4FD8-47AD-1E554D08A210}"/>
              </a:ext>
            </a:extLst>
          </p:cNvPr>
          <p:cNvSpPr/>
          <p:nvPr/>
        </p:nvSpPr>
        <p:spPr>
          <a:xfrm>
            <a:off x="2448672" y="2929760"/>
            <a:ext cx="978408" cy="364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E60CA10-A768-E6A5-CCD4-C32547CF83A3}"/>
              </a:ext>
            </a:extLst>
          </p:cNvPr>
          <p:cNvSpPr/>
          <p:nvPr/>
        </p:nvSpPr>
        <p:spPr>
          <a:xfrm>
            <a:off x="4597773" y="2915736"/>
            <a:ext cx="978408" cy="387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28C4EBC-BAAE-EED7-9576-96713935EC70}"/>
              </a:ext>
            </a:extLst>
          </p:cNvPr>
          <p:cNvSpPr/>
          <p:nvPr/>
        </p:nvSpPr>
        <p:spPr>
          <a:xfrm>
            <a:off x="6737450" y="2926709"/>
            <a:ext cx="978408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C36E1C5-228A-FC0E-327A-B5B947E48971}"/>
              </a:ext>
            </a:extLst>
          </p:cNvPr>
          <p:cNvSpPr/>
          <p:nvPr/>
        </p:nvSpPr>
        <p:spPr>
          <a:xfrm>
            <a:off x="8825704" y="2926709"/>
            <a:ext cx="978408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1AD41D2E-9CCC-033B-8865-172B1509D9AB}"/>
              </a:ext>
            </a:extLst>
          </p:cNvPr>
          <p:cNvSpPr/>
          <p:nvPr/>
        </p:nvSpPr>
        <p:spPr>
          <a:xfrm>
            <a:off x="10938233" y="3070053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748ACA83-FB93-0B62-5EB6-68B66FCE40ED}"/>
              </a:ext>
            </a:extLst>
          </p:cNvPr>
          <p:cNvSpPr/>
          <p:nvPr/>
        </p:nvSpPr>
        <p:spPr>
          <a:xfrm>
            <a:off x="630003" y="3015159"/>
            <a:ext cx="731520" cy="1216152"/>
          </a:xfrm>
          <a:prstGeom prst="curvedLeft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83D8FFA-8FFE-C8BA-8565-D26739608F8F}"/>
              </a:ext>
            </a:extLst>
          </p:cNvPr>
          <p:cNvSpPr/>
          <p:nvPr/>
        </p:nvSpPr>
        <p:spPr>
          <a:xfrm>
            <a:off x="2471369" y="2927623"/>
            <a:ext cx="978408" cy="364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670B0-CC50-5D51-ED3C-B08A6ED38A83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B393F72-1690-B17F-0A89-4B2E9F4FE55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F2D9AF-D97E-EF6A-E116-3CD5617C7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searcher holding filled test tube">
            <a:extLst>
              <a:ext uri="{FF2B5EF4-FFF2-40B4-BE49-F238E27FC236}">
                <a16:creationId xmlns:a16="http://schemas.microsoft.com/office/drawing/2014/main" id="{851E7052-4958-B2CF-8D45-52A6F06807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7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77" b="41577"/>
          <a:stretch/>
        </p:blipFill>
        <p:spPr>
          <a:xfrm>
            <a:off x="0" y="-1"/>
            <a:ext cx="12192000" cy="136891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reflection stA="45000"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DFD7-A18E-4D78-8AA4-C4E9A40A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68" y="288006"/>
            <a:ext cx="10623884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venir LT Std 45 Book" panose="020B0502020203020204" pitchFamily="34" charset="0"/>
              </a:rPr>
              <a:t>Components of the assessment approach: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148D-1A86-4C06-9165-A946A98D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294"/>
            <a:ext cx="10515599" cy="37990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Goals:</a:t>
            </a:r>
            <a:r>
              <a:rPr lang="en-US" sz="2000" dirty="0">
                <a:latin typeface="Avenir LT Std 45 Book" panose="020B0502020203020204" pitchFamily="34" charset="0"/>
              </a:rPr>
              <a:t> Statements that capture how high-quality work will be measured.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Outcomes:</a:t>
            </a:r>
            <a:r>
              <a:rPr lang="en-US" sz="2000" dirty="0">
                <a:latin typeface="Avenir LT Std 45 Book" panose="020B0502020203020204" pitchFamily="34" charset="0"/>
              </a:rPr>
              <a:t> Smaller statements that operationalize the goals.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Activities:</a:t>
            </a:r>
            <a:r>
              <a:rPr lang="en-US" sz="2000" dirty="0">
                <a:latin typeface="Avenir LT Std 45 Book" panose="020B0502020203020204" pitchFamily="34" charset="0"/>
              </a:rPr>
              <a:t> Opportunities and experiences that enable specific learning and support outcomes.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Assessment:</a:t>
            </a:r>
            <a:r>
              <a:rPr lang="en-US" sz="2000" dirty="0">
                <a:latin typeface="Avenir LT Std 45 Book" panose="020B0502020203020204" pitchFamily="34" charset="0"/>
              </a:rPr>
              <a:t> Activities that help us determine if the desired outcomes were achieved.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venir LT Std 45 Book" panose="020B0502020203020204" pitchFamily="34" charset="0"/>
              </a:rPr>
              <a:t>Review:</a:t>
            </a:r>
            <a:r>
              <a:rPr lang="en-US" sz="2000" dirty="0">
                <a:latin typeface="Avenir LT Std 45 Book" panose="020B0502020203020204" pitchFamily="34" charset="0"/>
              </a:rPr>
              <a:t> How to improve.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DCE3A1-1741-4C4A-8856-87E76EF75757}"/>
              </a:ext>
            </a:extLst>
          </p:cNvPr>
          <p:cNvSpPr txBox="1">
            <a:spLocks/>
          </p:cNvSpPr>
          <p:nvPr/>
        </p:nvSpPr>
        <p:spPr>
          <a:xfrm>
            <a:off x="8722895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E3B45C-C8E6-4C86-BB1A-A320353D1219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FB3AA1-6821-E01F-002A-413DCF329D6B}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BA72A5-62AC-314D-18B9-51F09F884A4A}"/>
              </a:ext>
            </a:extLst>
          </p:cNvPr>
          <p:cNvSpPr txBox="1">
            <a:spLocks/>
          </p:cNvSpPr>
          <p:nvPr/>
        </p:nvSpPr>
        <p:spPr>
          <a:xfrm>
            <a:off x="8722895" y="6467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ABDC5-7E89-B341-8DFC-A729978A81BA}" type="slidenum">
              <a:rPr lang="en-US" smtClean="0">
                <a:solidFill>
                  <a:schemeClr val="bg1"/>
                </a:solidFill>
                <a:latin typeface="Avenir LT Std 45 Book" panose="020B0502020203020204" pitchFamily="34" charset="0"/>
              </a:rPr>
              <a:pPr/>
              <a:t>9</a:t>
            </a:fld>
            <a:endParaRPr lang="en-US" dirty="0">
              <a:solidFill>
                <a:schemeClr val="bg1"/>
              </a:solidFill>
              <a:latin typeface="Avenir LT Std 45 Book" panose="020B0502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B348C-9C01-7011-21E6-5AFE1A994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" y="5425116"/>
            <a:ext cx="2633435" cy="1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7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A8F6FA8E18A040B9C24BFEBB5E77F4" ma:contentTypeVersion="2" ma:contentTypeDescription="Create a new document." ma:contentTypeScope="" ma:versionID="74f2a4df8693fcd04b09c82f64ce9281">
  <xsd:schema xmlns:xsd="http://www.w3.org/2001/XMLSchema" xmlns:xs="http://www.w3.org/2001/XMLSchema" xmlns:p="http://schemas.microsoft.com/office/2006/metadata/properties" xmlns:ns2="c751b400-4a72-4d1a-ad23-8db45153f9b4" targetNamespace="http://schemas.microsoft.com/office/2006/metadata/properties" ma:root="true" ma:fieldsID="ee8564c3db9590c4d827614dabfb5f1a" ns2:_="">
    <xsd:import namespace="c751b400-4a72-4d1a-ad23-8db45153f9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1b400-4a72-4d1a-ad23-8db45153f9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E4732F-B4F4-4927-BD40-ABFC0126FE5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56DF367-0A14-4C60-99AD-89528AF45C77}"/>
</file>

<file path=customXml/itemProps3.xml><?xml version="1.0" encoding="utf-8"?>
<ds:datastoreItem xmlns:ds="http://schemas.openxmlformats.org/officeDocument/2006/customXml" ds:itemID="{049F43FF-9FCD-447F-86D1-DB2F790B16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9081</TotalTime>
  <Words>1248</Words>
  <Application>Microsoft Office PowerPoint</Application>
  <PresentationFormat>Widescreen</PresentationFormat>
  <Paragraphs>250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Avenir LT Std 35 Light</vt:lpstr>
      <vt:lpstr>Avenir LT Std 45 Book</vt:lpstr>
      <vt:lpstr>Avenir LT Std 55 Roman</vt:lpstr>
      <vt:lpstr>Avenir LT Std 65 Medium</vt:lpstr>
      <vt:lpstr>Calibri</vt:lpstr>
      <vt:lpstr>Calibri Light</vt:lpstr>
      <vt:lpstr>Segoe UI</vt:lpstr>
      <vt:lpstr>Serifa Blk BT</vt:lpstr>
      <vt:lpstr>Office Theme</vt:lpstr>
      <vt:lpstr>Office of the Vice Provost for Educational Equity</vt:lpstr>
      <vt:lpstr>PowerPoint Presentation</vt:lpstr>
      <vt:lpstr>What is EOPC?</vt:lpstr>
      <vt:lpstr>Strategic Planning</vt:lpstr>
      <vt:lpstr>EOPC overview:</vt:lpstr>
      <vt:lpstr>Focus on EOPC funded initiatives:</vt:lpstr>
      <vt:lpstr>Not funded by EOPC:</vt:lpstr>
      <vt:lpstr>Assessment as a process:</vt:lpstr>
      <vt:lpstr>Components of the assessment approach:</vt:lpstr>
      <vt:lpstr>Learning outcomes:</vt:lpstr>
      <vt:lpstr>The EOPC proposal form:</vt:lpstr>
      <vt:lpstr>Proposal Abstract:</vt:lpstr>
      <vt:lpstr>Program description:</vt:lpstr>
      <vt:lpstr>Program description: (cont.)</vt:lpstr>
      <vt:lpstr>Assessment:</vt:lpstr>
      <vt:lpstr>Budget:</vt:lpstr>
      <vt:lpstr>Budget: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Educational Equity</dc:title>
  <dc:creator>DeLuca Fernández, Sonia</dc:creator>
  <cp:lastModifiedBy>Brahosky, Michael Allen</cp:lastModifiedBy>
  <cp:revision>300</cp:revision>
  <dcterms:created xsi:type="dcterms:W3CDTF">2019-08-09T17:24:19Z</dcterms:created>
  <dcterms:modified xsi:type="dcterms:W3CDTF">2022-11-03T15:27:02Z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0x0101008A7115AE1867C04EAF4FD244B2788278</vt:lpwstr>
  </property>
</Properties>
</file>